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62" r:id="rId3"/>
    <p:sldId id="263" r:id="rId4"/>
    <p:sldId id="264" r:id="rId5"/>
    <p:sldId id="265" r:id="rId6"/>
    <p:sldId id="266" r:id="rId7"/>
    <p:sldId id="258" r:id="rId8"/>
    <p:sldId id="259" r:id="rId9"/>
    <p:sldId id="267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7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3DD95-A150-4E19-B993-295459F2B4AD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D3B69-5C5B-4A93-BC60-EBB703669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922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76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0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3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580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89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5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4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78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138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51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182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E64BF-9520-435D-AE42-3BD37265FC9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C945F-8765-4A00-850A-D9058C9DA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55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20806"/>
            <a:ext cx="4176464" cy="4968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74884"/>
            <a:ext cx="3888432" cy="506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2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Сюжетно ролевая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6" y="2132856"/>
            <a:ext cx="4383305" cy="4248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132855"/>
            <a:ext cx="3703339" cy="424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2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3960440" cy="45365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0808"/>
            <a:ext cx="3847356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556792"/>
            <a:ext cx="514350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95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рисования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828092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2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Логико-</a:t>
            </a:r>
            <a:r>
              <a:rPr lang="ru-RU" dirty="0" err="1" smtClean="0"/>
              <a:t>матиматичекие</a:t>
            </a:r>
            <a:r>
              <a:rPr lang="ru-RU" dirty="0" smtClean="0"/>
              <a:t> игры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700808"/>
            <a:ext cx="514350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Патриотический уголок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28800"/>
            <a:ext cx="633670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6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Литературный центр</a:t>
            </a:r>
            <a:endParaRPr lang="ru-RU" dirty="0"/>
          </a:p>
        </p:txBody>
      </p:sp>
      <p:pic>
        <p:nvPicPr>
          <p:cNvPr id="3074" name="Picture 2" descr="C:\Users\Работа\Desktop\Новая папка\20211116_0752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-9676454"/>
            <a:ext cx="15481720" cy="596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57576"/>
            <a:ext cx="3744417" cy="3960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57576"/>
            <a:ext cx="374441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7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Театрализация, </a:t>
            </a:r>
            <a:r>
              <a:rPr lang="ru-RU" dirty="0" err="1" smtClean="0"/>
              <a:t>ряжения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3960440" cy="47525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39" y="1628800"/>
            <a:ext cx="4151125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7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Музыкальный уголок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844824"/>
            <a:ext cx="51435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16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эксперимент</vt:lpstr>
      <vt:lpstr>Уголок рисования</vt:lpstr>
      <vt:lpstr>Логико-матиматичекие игры</vt:lpstr>
      <vt:lpstr>Патриотический уголок</vt:lpstr>
      <vt:lpstr>Литературный центр</vt:lpstr>
      <vt:lpstr>Театрализация, ряжения</vt:lpstr>
      <vt:lpstr>Музыкальный уголок</vt:lpstr>
      <vt:lpstr>Сюжетно ролевая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Патриотический уголок</dc:title>
  <dc:creator>Работа</dc:creator>
  <cp:lastModifiedBy>Работа</cp:lastModifiedBy>
  <cp:revision>8</cp:revision>
  <dcterms:created xsi:type="dcterms:W3CDTF">2021-11-16T01:27:46Z</dcterms:created>
  <dcterms:modified xsi:type="dcterms:W3CDTF">2021-11-16T03:00:12Z</dcterms:modified>
</cp:coreProperties>
</file>