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FE29C6-D783-4093-976D-4DDD8A6162CD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B7E8F2-2626-4F93-8DEE-2E63EC3FA6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943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7E8F2-2626-4F93-8DEE-2E63EC3FA63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236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52225-D218-466B-A52F-ADC646A07BA4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2BBC1-78A6-4AF7-9CA5-52BE45E973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612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52225-D218-466B-A52F-ADC646A07BA4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2BBC1-78A6-4AF7-9CA5-52BE45E973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118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52225-D218-466B-A52F-ADC646A07BA4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2BBC1-78A6-4AF7-9CA5-52BE45E97341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791542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52225-D218-466B-A52F-ADC646A07BA4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2BBC1-78A6-4AF7-9CA5-52BE45E973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1543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52225-D218-466B-A52F-ADC646A07BA4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2BBC1-78A6-4AF7-9CA5-52BE45E97341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957892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52225-D218-466B-A52F-ADC646A07BA4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2BBC1-78A6-4AF7-9CA5-52BE45E973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7987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52225-D218-466B-A52F-ADC646A07BA4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2BBC1-78A6-4AF7-9CA5-52BE45E973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0963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52225-D218-466B-A52F-ADC646A07BA4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2BBC1-78A6-4AF7-9CA5-52BE45E973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315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52225-D218-466B-A52F-ADC646A07BA4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2BBC1-78A6-4AF7-9CA5-52BE45E973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600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52225-D218-466B-A52F-ADC646A07BA4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2BBC1-78A6-4AF7-9CA5-52BE45E973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024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52225-D218-466B-A52F-ADC646A07BA4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2BBC1-78A6-4AF7-9CA5-52BE45E973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568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52225-D218-466B-A52F-ADC646A07BA4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2BBC1-78A6-4AF7-9CA5-52BE45E973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415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52225-D218-466B-A52F-ADC646A07BA4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2BBC1-78A6-4AF7-9CA5-52BE45E973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940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52225-D218-466B-A52F-ADC646A07BA4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2BBC1-78A6-4AF7-9CA5-52BE45E973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68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52225-D218-466B-A52F-ADC646A07BA4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2BBC1-78A6-4AF7-9CA5-52BE45E973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088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52225-D218-466B-A52F-ADC646A07BA4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2BBC1-78A6-4AF7-9CA5-52BE45E973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326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52225-D218-466B-A52F-ADC646A07BA4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A62BBC1-78A6-4AF7-9CA5-52BE45E973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00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axresdefault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353338" y="3429000"/>
            <a:ext cx="3114261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Развивающая предметно –</a:t>
            </a:r>
          </a:p>
          <a:p>
            <a:r>
              <a:rPr lang="ru-RU" dirty="0" smtClean="0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пространственная среда</a:t>
            </a:r>
          </a:p>
          <a:p>
            <a:r>
              <a:rPr lang="ru-RU" dirty="0" smtClean="0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Разновозрастная </a:t>
            </a:r>
            <a:r>
              <a:rPr lang="ru-RU" dirty="0" smtClean="0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группа№1</a:t>
            </a:r>
            <a:endParaRPr lang="ru-RU" dirty="0">
              <a:ln w="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220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716697" y="609600"/>
            <a:ext cx="4505738" cy="437322"/>
          </a:xfrm>
        </p:spPr>
        <p:txBody>
          <a:bodyPr>
            <a:noAutofit/>
          </a:bodyPr>
          <a:lstStyle/>
          <a:p>
            <a:r>
              <a:rPr lang="ru-RU" sz="2400" dirty="0" smtClean="0"/>
              <a:t>«Центр Сенсорного развития»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697" y="1153423"/>
            <a:ext cx="4505738" cy="5680392"/>
          </a:xfrm>
        </p:spPr>
      </p:pic>
    </p:spTree>
    <p:extLst>
      <p:ext uri="{BB962C8B-B14F-4D97-AF65-F5344CB8AC3E}">
        <p14:creationId xmlns:p14="http://schemas.microsoft.com/office/powerpoint/2010/main" val="1576271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0677" y="596348"/>
            <a:ext cx="4121425" cy="442475"/>
          </a:xfrm>
        </p:spPr>
        <p:txBody>
          <a:bodyPr>
            <a:noAutofit/>
          </a:bodyPr>
          <a:lstStyle/>
          <a:p>
            <a:r>
              <a:rPr lang="ru-RU" sz="2400" dirty="0" smtClean="0"/>
              <a:t>«Уголок Конструирования»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678" y="1038823"/>
            <a:ext cx="4121425" cy="5819177"/>
          </a:xfrm>
        </p:spPr>
      </p:pic>
    </p:spTree>
    <p:extLst>
      <p:ext uri="{BB962C8B-B14F-4D97-AF65-F5344CB8AC3E}">
        <p14:creationId xmlns:p14="http://schemas.microsoft.com/office/powerpoint/2010/main" val="2480452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50434" y="715617"/>
            <a:ext cx="4359966" cy="437322"/>
          </a:xfrm>
        </p:spPr>
        <p:txBody>
          <a:bodyPr>
            <a:noAutofit/>
          </a:bodyPr>
          <a:lstStyle/>
          <a:p>
            <a:r>
              <a:rPr lang="ru-RU" sz="2400" dirty="0" smtClean="0"/>
              <a:t>    «Уголок Безопасности»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678" y="1152939"/>
            <a:ext cx="4439479" cy="5705061"/>
          </a:xfrm>
        </p:spPr>
      </p:pic>
    </p:spTree>
    <p:extLst>
      <p:ext uri="{BB962C8B-B14F-4D97-AF65-F5344CB8AC3E}">
        <p14:creationId xmlns:p14="http://schemas.microsoft.com/office/powerpoint/2010/main" val="3719154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0105" y="781878"/>
            <a:ext cx="4386470" cy="384313"/>
          </a:xfrm>
        </p:spPr>
        <p:txBody>
          <a:bodyPr>
            <a:noAutofit/>
          </a:bodyPr>
          <a:lstStyle/>
          <a:p>
            <a:r>
              <a:rPr lang="ru-RU" sz="2400" dirty="0" smtClean="0"/>
              <a:t>   «Музыкальный уголок»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104" y="1258957"/>
            <a:ext cx="4386470" cy="5393633"/>
          </a:xfrm>
        </p:spPr>
      </p:pic>
    </p:spTree>
    <p:extLst>
      <p:ext uri="{BB962C8B-B14F-4D97-AF65-F5344CB8AC3E}">
        <p14:creationId xmlns:p14="http://schemas.microsoft.com/office/powerpoint/2010/main" val="872706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7670" y="516835"/>
            <a:ext cx="4028660" cy="397565"/>
          </a:xfrm>
        </p:spPr>
        <p:txBody>
          <a:bodyPr>
            <a:noAutofit/>
          </a:bodyPr>
          <a:lstStyle/>
          <a:p>
            <a:r>
              <a:rPr lang="ru-RU" sz="2400" dirty="0" smtClean="0"/>
              <a:t>     «Уголок Рисования»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670" y="1007165"/>
            <a:ext cx="4028660" cy="5645425"/>
          </a:xfrm>
        </p:spPr>
      </p:pic>
    </p:spTree>
    <p:extLst>
      <p:ext uri="{BB962C8B-B14F-4D97-AF65-F5344CB8AC3E}">
        <p14:creationId xmlns:p14="http://schemas.microsoft.com/office/powerpoint/2010/main" val="700314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4086" y="609600"/>
            <a:ext cx="4293705" cy="450574"/>
          </a:xfrm>
        </p:spPr>
        <p:txBody>
          <a:bodyPr>
            <a:noAutofit/>
          </a:bodyPr>
          <a:lstStyle/>
          <a:p>
            <a:r>
              <a:rPr lang="ru-RU" sz="2400" smtClean="0"/>
              <a:t>         «</a:t>
            </a:r>
            <a:r>
              <a:rPr lang="ru-RU" sz="2400" dirty="0" smtClean="0"/>
              <a:t>Книжный уголок»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087" y="1060174"/>
            <a:ext cx="4293704" cy="5797826"/>
          </a:xfrm>
        </p:spPr>
      </p:pic>
    </p:spTree>
    <p:extLst>
      <p:ext uri="{BB962C8B-B14F-4D97-AF65-F5344CB8AC3E}">
        <p14:creationId xmlns:p14="http://schemas.microsoft.com/office/powerpoint/2010/main" val="1550288232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</TotalTime>
  <Words>40</Words>
  <Application>Microsoft Office PowerPoint</Application>
  <PresentationFormat>Широкоэкранный</PresentationFormat>
  <Paragraphs>10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Trebuchet MS</vt:lpstr>
      <vt:lpstr>Wingdings 3</vt:lpstr>
      <vt:lpstr>Грань</vt:lpstr>
      <vt:lpstr>Презентация PowerPoint</vt:lpstr>
      <vt:lpstr>«Центр Сенсорного развития»</vt:lpstr>
      <vt:lpstr>«Уголок Конструирования»</vt:lpstr>
      <vt:lpstr>    «Уголок Безопасности»</vt:lpstr>
      <vt:lpstr>   «Музыкальный уголок»</vt:lpstr>
      <vt:lpstr>     «Уголок Рисования»</vt:lpstr>
      <vt:lpstr>         «Книжный уголок»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Delo</dc:creator>
  <cp:lastModifiedBy>Delo</cp:lastModifiedBy>
  <cp:revision>2</cp:revision>
  <dcterms:created xsi:type="dcterms:W3CDTF">2021-11-17T07:17:04Z</dcterms:created>
  <dcterms:modified xsi:type="dcterms:W3CDTF">2021-11-17T07:34:07Z</dcterms:modified>
</cp:coreProperties>
</file>