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6" r:id="rId6"/>
    <p:sldId id="269" r:id="rId7"/>
    <p:sldId id="267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3CCD-5C44-497D-986F-F63E1A0759F8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C7DE-70EE-45EA-B0C1-B862CE87B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ДОМ\Desktop\0018-04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8581" y="38100"/>
            <a:ext cx="10225137" cy="755332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2820134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ПРЕДМЕТНО - ПРОСТРАНСТВЕННАЯ СРЕДА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разновозрастной группе №2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2017\Documents\презентации 2020\фото 2группа центры\IMG_20201008_105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1051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2017\Documents\презентации 2020\фото 2группа центры\IMG_20201008_105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52500"/>
            <a:ext cx="2971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            «Центр активности»</a:t>
            </a:r>
          </a:p>
          <a:p>
            <a:r>
              <a:rPr lang="ru-RU" sz="1400" dirty="0" smtClean="0"/>
              <a:t>«Сюжетно-ролевые игры»</a:t>
            </a:r>
            <a:endParaRPr lang="ru-RU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52800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2017\Desktop\Новая папка\20211029_090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657600"/>
            <a:ext cx="30289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7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961982"/>
            <a:ext cx="78488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Выготский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писал, что путь к правильному воспитанию лежит через организацию среды…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с новыми федеральными государственными стандартами развивающая предметно-пространственная среда определяется как «часть образовательной среды, представленная специально организованным пространством,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ÐÑÐºÑÑÑÑ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481" y="200304"/>
            <a:ext cx="2880319" cy="2880320"/>
          </a:xfrm>
          <a:prstGeom prst="rect">
            <a:avLst/>
          </a:prstGeom>
          <a:noFill/>
        </p:spPr>
      </p:pic>
      <p:pic>
        <p:nvPicPr>
          <p:cNvPr id="1027" name="Picture 3" descr="C:\Users\User2017\Documents\презентации 2020\фото ПРС\IMG_20201008_155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2" y="3752250"/>
            <a:ext cx="2893715" cy="30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017\Desktop\фото ППРС 2 группа МКДО\20211111_150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84" y="1220688"/>
            <a:ext cx="324425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4802088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«Островок безопасности»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2004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«Патриотическое </a:t>
            </a:r>
            <a:r>
              <a:rPr lang="ru-RU" sz="1400" dirty="0" smtClean="0"/>
              <a:t>воспитание»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27" y="133536"/>
            <a:ext cx="297419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2017\Desktop\фото ППРС 2 группа МКДО\20211111_170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0125"/>
            <a:ext cx="3238500" cy="33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810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«Цент творчества»</a:t>
            </a:r>
            <a:endParaRPr lang="ru-RU" sz="1400" dirty="0"/>
          </a:p>
        </p:txBody>
      </p:sp>
      <p:pic>
        <p:nvPicPr>
          <p:cNvPr id="2052" name="Picture 4" descr="C:\Users\User2017\Desktop\фото ППРС 2 группа МКДО\20211111_151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-176763"/>
            <a:ext cx="3581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3148608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«</a:t>
            </a:r>
            <a:r>
              <a:rPr lang="ru-RU" sz="1400" dirty="0" smtClean="0"/>
              <a:t>Центр природы и экспериментирования»</a:t>
            </a:r>
            <a:endParaRPr lang="ru-RU" sz="1400" dirty="0"/>
          </a:p>
        </p:txBody>
      </p:sp>
      <p:pic>
        <p:nvPicPr>
          <p:cNvPr id="7172" name="Picture 4" descr="C:\Users\User2017\Desktop\Новая папка\20211020_093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8003"/>
            <a:ext cx="3352800" cy="323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2017\Desktop\фото ППРС 2 группа МКДО\20211111_152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4067"/>
            <a:ext cx="3429000" cy="255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2017\Desktop\фото ППРС 2 группа МКДО\20211111_152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02642"/>
            <a:ext cx="3429000" cy="25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3124200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                     </a:t>
            </a:r>
          </a:p>
          <a:p>
            <a:r>
              <a:rPr lang="ru-RU" sz="1400" dirty="0" smtClean="0"/>
              <a:t>                   «</a:t>
            </a:r>
            <a:r>
              <a:rPr lang="ru-RU" sz="1400" dirty="0" err="1" smtClean="0"/>
              <a:t>Речевичок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«Центр Математики»</a:t>
            </a:r>
            <a:endParaRPr lang="ru-RU" sz="1400" dirty="0"/>
          </a:p>
        </p:txBody>
      </p:sp>
      <p:pic>
        <p:nvPicPr>
          <p:cNvPr id="1026" name="Picture 2" descr="C:\Users\User2017\Documents\презентации 2020\фото ПРС\IMG_20201008_153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86200"/>
            <a:ext cx="4038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2017\Documents\презентации 2020\фото 2группа центры\IMG_20201008_111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733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0887"/>
            <a:ext cx="36576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4395" y="3244334"/>
            <a:ext cx="424981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	       </a:t>
            </a:r>
            <a:r>
              <a:rPr lang="ru-RU" sz="1400" dirty="0" smtClean="0"/>
              <a:t>«</a:t>
            </a:r>
            <a:r>
              <a:rPr lang="ru-RU" sz="1400" dirty="0"/>
              <a:t>Дидактический </a:t>
            </a:r>
            <a:r>
              <a:rPr lang="ru-RU" sz="1400" dirty="0" smtClean="0"/>
              <a:t>центр»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4313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2017\Desktop\фото ППРС 2 группа МКДО\20211111_15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4690"/>
            <a:ext cx="3200400" cy="33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41148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</a:t>
            </a:r>
            <a:endParaRPr lang="ru-RU" sz="1400" dirty="0"/>
          </a:p>
        </p:txBody>
      </p:sp>
      <p:pic>
        <p:nvPicPr>
          <p:cNvPr id="4099" name="Picture 3" descr="C:\Users\User2017\Desktop\фото ППРС 2 группа МКДО\20211111_152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57187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41148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«Центр отдыха»</a:t>
            </a:r>
            <a:endParaRPr lang="ru-RU" sz="1400" dirty="0"/>
          </a:p>
          <a:p>
            <a:r>
              <a:rPr lang="ru-RU" sz="1400" dirty="0" smtClean="0"/>
              <a:t>В этом укромном уголке хорошо мечтается</a:t>
            </a:r>
          </a:p>
          <a:p>
            <a:r>
              <a:rPr lang="ru-RU" sz="1400" dirty="0" smtClean="0"/>
              <a:t> и конечно отдыхается….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            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«Центр </a:t>
            </a:r>
            <a:r>
              <a:rPr lang="ru-RU" sz="1400" dirty="0" err="1" smtClean="0"/>
              <a:t>Ряжения</a:t>
            </a:r>
            <a:r>
              <a:rPr lang="ru-RU" sz="1400" dirty="0" smtClean="0"/>
              <a:t>»</a:t>
            </a:r>
            <a:endParaRPr lang="ru-RU" sz="1400" dirty="0"/>
          </a:p>
          <a:p>
            <a:r>
              <a:rPr lang="ru-RU" sz="1400" dirty="0" smtClean="0"/>
              <a:t>Дети любят очень украшать себя, для этого имеются различные наряды и украшения для девочек.</a:t>
            </a:r>
            <a:endParaRPr lang="ru-RU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648200"/>
            <a:ext cx="1924050" cy="14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2017\Documents\презентации 2020\фото 2группа центры\IMG_20201008_103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8" y="647700"/>
            <a:ext cx="4495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562600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                                            «Физкультурный центр»</a:t>
            </a: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6955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2017\Documents\презентации 2020\фото 2группа центры\IMG_20201008_104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505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794321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«Театральный уголок»</a:t>
            </a:r>
          </a:p>
          <a:p>
            <a:r>
              <a:rPr lang="ru-RU" sz="1400" dirty="0"/>
              <a:t> «Мы - артисты» </a:t>
            </a:r>
            <a:endParaRPr lang="ru-RU" sz="1400" dirty="0" smtClean="0"/>
          </a:p>
          <a:p>
            <a:r>
              <a:rPr lang="ru-RU" sz="1400" dirty="0" smtClean="0"/>
              <a:t>«Юные музыканты»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753"/>
            <a:ext cx="15906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"/>
            <a:ext cx="4505325" cy="579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538</TotalTime>
  <Words>122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Delo</cp:lastModifiedBy>
  <cp:revision>33</cp:revision>
  <dcterms:created xsi:type="dcterms:W3CDTF">2018-11-03T09:17:49Z</dcterms:created>
  <dcterms:modified xsi:type="dcterms:W3CDTF">2021-11-15T01:06:47Z</dcterms:modified>
</cp:coreProperties>
</file>