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>
        <p:scale>
          <a:sx n="100" d="100"/>
          <a:sy n="100" d="100"/>
        </p:scale>
        <p:origin x="936" y="7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A7E66C-80C2-4CD2-A069-119F82845F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A157BE4-67EB-4180-8983-47F419147D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44BF9A4-0A66-42EF-A725-956CA0D2C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3FE5A-6942-44C5-92E4-CE026F825519}" type="datetimeFigureOut">
              <a:rPr lang="ru-RU" smtClean="0"/>
              <a:t>15.11.2021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7EE5DE8-51D9-49AD-858F-F5444E2949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C8F187-61FF-4DEE-AA38-90D21B203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27D3A-A3AC-4B4F-A6CF-33478C49F0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8187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168208-3639-49B6-A6A7-102092436A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B5D6DD3-EFCA-459D-BBD4-D6E60E8F34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66640D6-D81B-4C4D-93BE-5E13C45D44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3FE5A-6942-44C5-92E4-CE026F825519}" type="datetimeFigureOut">
              <a:rPr lang="ru-RU" smtClean="0"/>
              <a:t>15.11.2021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EA3E3F8-6A1C-43DA-B451-0090BBDD84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C420F77-4A57-49E6-BC0A-3B01E64C7E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27D3A-A3AC-4B4F-A6CF-33478C49F0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10795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30490D4-FD94-406E-8FB0-C5AAF611C34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2796E55-5E1B-4256-ABEC-8FD941220F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21DF45-A987-416D-A1CA-06285A0A8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3FE5A-6942-44C5-92E4-CE026F825519}" type="datetimeFigureOut">
              <a:rPr lang="ru-RU" smtClean="0"/>
              <a:t>15.11.2021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8F0AC57-69BA-456D-802A-B186B3D6DE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C60A97E-72E8-4627-A12E-F3378F22A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27D3A-A3AC-4B4F-A6CF-33478C49F0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73857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EEE270-0EB5-41FC-AE28-DB75D41840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B61915E-1F91-4A2C-8630-DABC36812F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DF3A45D-85FB-4DA6-9B3D-F8E94D2669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3FE5A-6942-44C5-92E4-CE026F825519}" type="datetimeFigureOut">
              <a:rPr lang="ru-RU" smtClean="0"/>
              <a:t>15.11.2021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8DAD426-C72E-4B58-AE3B-A21548368C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A28A038-3222-4D30-8A99-3A133710F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27D3A-A3AC-4B4F-A6CF-33478C49F0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58742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CCB7AA-D0B6-49B8-82AF-31A47780E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1F2BEC1-EAB0-46C2-AFB9-C0B5AB5625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2EB9F0A-932C-4BEE-A85C-0FA6247DAB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3FE5A-6942-44C5-92E4-CE026F825519}" type="datetimeFigureOut">
              <a:rPr lang="ru-RU" smtClean="0"/>
              <a:t>15.11.2021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3CB218E-B5F4-4309-8EB1-D9B124FCC5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9AB2CBE-E116-4EF5-B168-7CA7FDDFC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27D3A-A3AC-4B4F-A6CF-33478C49F0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0343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37D359-C910-4B19-B339-2DED6ED022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A9CD871-F8BF-4817-82EA-75055F500C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BD05BBC-86AC-4C18-92B6-42303EEC0A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000FE65-3AE7-4698-B2B7-177746D5D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3FE5A-6942-44C5-92E4-CE026F825519}" type="datetimeFigureOut">
              <a:rPr lang="ru-RU" smtClean="0"/>
              <a:t>15.11.2021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5632241-49C2-4DD9-8BD9-1706F90CD4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F30F028-D4CC-4038-A0E8-9DD65E480C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27D3A-A3AC-4B4F-A6CF-33478C49F0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91778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21BA59-351C-40EB-8994-659F1E7A0D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6CFCF20-DA60-433B-86E2-2B35D06C83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AE4B846-49E4-49CD-99EC-1FF8F9DE93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5803AB1-9A91-4958-98DB-5276202C30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E2A2E26-00BC-43C5-A11F-39925F6CE28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EB0A5D1-5151-4F7F-B74C-3EE5FFA7A2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3FE5A-6942-44C5-92E4-CE026F825519}" type="datetimeFigureOut">
              <a:rPr lang="ru-RU" smtClean="0"/>
              <a:t>15.11.2021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59055A9-EA74-4F30-B1DB-1B33166227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C8CC01B-AA51-44F4-B9BF-F1AA22893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27D3A-A3AC-4B4F-A6CF-33478C49F0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24464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FE7B5D-024E-4F6F-8AAF-7C59291DED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42E3726-8AC7-413B-8F4D-14D06F0EB7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3FE5A-6942-44C5-92E4-CE026F825519}" type="datetimeFigureOut">
              <a:rPr lang="ru-RU" smtClean="0"/>
              <a:t>15.11.2021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9C2D6FD-246A-431D-BDC3-DA9C8552BC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C923C32-07B5-49A3-9B8B-7987BBEF4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27D3A-A3AC-4B4F-A6CF-33478C49F0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30509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DACC98C-B569-4BAA-A4E3-0B16D0005A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3FE5A-6942-44C5-92E4-CE026F825519}" type="datetimeFigureOut">
              <a:rPr lang="ru-RU" smtClean="0"/>
              <a:t>15.11.2021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4F54193-0199-4919-9E40-A9793BF54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B74150B-A265-4356-8E50-17400434BE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27D3A-A3AC-4B4F-A6CF-33478C49F0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45316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84A100-0434-4406-A4A9-BEAC3B89C1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438B1A0-5B1A-4C43-8BBF-8CAC682052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CE0795A-3A18-4392-B1CA-5E68DE5744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EC4E165-A50E-40BF-A3F8-97AC55C524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3FE5A-6942-44C5-92E4-CE026F825519}" type="datetimeFigureOut">
              <a:rPr lang="ru-RU" smtClean="0"/>
              <a:t>15.11.2021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71E6C98-7F31-4AE0-B1A7-886BE24F9A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63FB404-9BA7-408D-9ACE-EA2D6A9274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27D3A-A3AC-4B4F-A6CF-33478C49F0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76302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A74F74-368B-4B1C-8F29-2729E0728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70F91B1-526E-48F9-8855-7F8CF38500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AC34733-D293-4AF0-9F03-27B7BD4DE8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C70523-C453-4745-9C12-5754474D35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3FE5A-6942-44C5-92E4-CE026F825519}" type="datetimeFigureOut">
              <a:rPr lang="ru-RU" smtClean="0"/>
              <a:t>15.11.2021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0EAA927-8450-4E8B-9993-A462CFC574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690346D-30CA-4102-A0C9-F3781AB59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27D3A-A3AC-4B4F-A6CF-33478C49F0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23988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EE7F62-1E9F-47A9-952B-940931B0D8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49E439D-32DB-4579-A98B-44EF7BDDA8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2D8A9B2-74F1-4409-B18C-5C485F84575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43FE5A-6942-44C5-92E4-CE026F825519}" type="datetimeFigureOut">
              <a:rPr lang="ru-RU" smtClean="0"/>
              <a:t>15.11.2021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02F26E2-4C17-4186-B109-CFF279B9D0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C850F99-461F-41DE-BFD1-E7E2DAC2C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827D3A-A3AC-4B4F-A6CF-33478C49F0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1798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A5E70E1-1A9E-4E67-A46D-02D90497CE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767840"/>
            <a:ext cx="12192000" cy="862584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F0940C-F3B3-41F3-9F93-F3E7C094EB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66975" y="950913"/>
            <a:ext cx="9144000" cy="2387600"/>
          </a:xfrm>
        </p:spPr>
        <p:txBody>
          <a:bodyPr/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РАЗВИВАЮЩАЯ ПРЕДМЕТНО –</a:t>
            </a:r>
            <a:b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b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ПРОСТРАНСТВЕННАЯ СРЕДА</a:t>
            </a:r>
            <a:b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b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средней группе №4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292957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481124-BAC0-4504-A8D1-CA5BD9BCA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6961" y="210346"/>
            <a:ext cx="6772275" cy="430209"/>
          </a:xfrm>
        </p:spPr>
        <p:txBody>
          <a:bodyPr>
            <a:noAutofit/>
          </a:bodyPr>
          <a:lstStyle/>
          <a:p>
            <a:r>
              <a:rPr lang="ru-RU" sz="2400" b="1" dirty="0"/>
              <a:t>«Центр уединения»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390F86DE-0BDD-4EDE-9097-9AD22FE0CD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91248" y="795335"/>
            <a:ext cx="4460676" cy="594756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8985B72-B03F-4B84-AB71-289C335665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5328" y="795335"/>
            <a:ext cx="4460677" cy="5947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63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2D02B1-1606-43A8-8443-4C3E3E762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00" y="442912"/>
            <a:ext cx="4314825" cy="511175"/>
          </a:xfrm>
        </p:spPr>
        <p:txBody>
          <a:bodyPr>
            <a:noAutofit/>
          </a:bodyPr>
          <a:lstStyle/>
          <a:p>
            <a:r>
              <a:rPr lang="ru-RU" sz="2400" b="1" dirty="0"/>
              <a:t>«Центр сюжетно-ролевых игр»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9F144291-8A51-43FE-BF3A-8D0CBE0CF8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21671" y="1512095"/>
            <a:ext cx="3548657" cy="473154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09CFF27-7435-43EE-8222-7FF985CB04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75" y="1111250"/>
            <a:ext cx="4036219" cy="538162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9E2CFF6-4C9F-4E93-B516-D6E563BA5B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12905" y="336550"/>
            <a:ext cx="3910013" cy="521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3620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7D444C-BB9A-404A-AF2F-A4EC30031E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/>
              <a:t>    «Центр труда»                                            «Центр творчества»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DB2FF382-B4C2-48ED-A2DA-A6885CF641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434305"/>
            <a:ext cx="3793927" cy="505857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DBC8832-C7FD-4FDE-AEBA-6552224D63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3501" y="1434305"/>
            <a:ext cx="6457950" cy="4843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7315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FB734F-3F5A-4A41-93A0-589FF1A487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0692" y="349248"/>
            <a:ext cx="9174957" cy="501651"/>
          </a:xfrm>
        </p:spPr>
        <p:txBody>
          <a:bodyPr>
            <a:noAutofit/>
          </a:bodyPr>
          <a:lstStyle/>
          <a:p>
            <a:r>
              <a:rPr lang="ru-RU" sz="2400" b="1" dirty="0"/>
              <a:t>    «Центр конструирования»             «Театрально-музыкальный центр»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A86E7463-48A3-45CD-AB64-0D6D042A4D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66875" y="1027906"/>
            <a:ext cx="4267200" cy="550307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B256400-450D-47BC-89CC-C64448981B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7925" y="1027906"/>
            <a:ext cx="4267198" cy="5503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1350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FA5963-120F-42A2-96DC-303D326AD3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19075"/>
            <a:ext cx="10896601" cy="657225"/>
          </a:xfrm>
        </p:spPr>
        <p:txBody>
          <a:bodyPr>
            <a:noAutofit/>
          </a:bodyPr>
          <a:lstStyle/>
          <a:p>
            <a:r>
              <a:rPr lang="ru-RU" sz="2400" b="1" dirty="0"/>
              <a:t>             «Физкультурный центр»                   «Центр природы и экспериментирования»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69BE2F35-E055-4E58-B422-6D63871989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16273" y="983455"/>
            <a:ext cx="4241602" cy="565547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7115098-454D-4CDE-AD39-565650D4DC7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294"/>
          <a:stretch/>
        </p:blipFill>
        <p:spPr>
          <a:xfrm>
            <a:off x="6210299" y="1142922"/>
            <a:ext cx="4924425" cy="5496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3342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418D4E-44B8-444F-A81C-E6B12EF2B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0312" y="650875"/>
            <a:ext cx="5801784" cy="1425575"/>
          </a:xfrm>
        </p:spPr>
        <p:txBody>
          <a:bodyPr>
            <a:normAutofit/>
          </a:bodyPr>
          <a:lstStyle/>
          <a:p>
            <a:r>
              <a:rPr lang="ru-RU" sz="2400" b="1" dirty="0"/>
              <a:t>            «Центр патриотического воспитания»</a:t>
            </a:r>
            <a:br>
              <a:rPr lang="ru-RU" sz="2400" b="1" dirty="0"/>
            </a:br>
            <a:br>
              <a:rPr lang="ru-RU" sz="2400" b="1" dirty="0"/>
            </a:br>
            <a:br>
              <a:rPr lang="ru-RU" sz="2400" b="1" dirty="0"/>
            </a:br>
            <a:r>
              <a:rPr lang="ru-RU" sz="2400" b="1" dirty="0"/>
              <a:t>«Центр безопасности»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56BBEF25-F223-4D84-B35C-7EDD846EE7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99608" y="2271712"/>
            <a:ext cx="5801784" cy="435133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C9747D4-53FA-4A46-AF54-31C8385D47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2799" y="234950"/>
            <a:ext cx="4791075" cy="638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0419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31BBE1-BD87-4E46-A5CC-CEFF6556A0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84200"/>
            <a:ext cx="10267950" cy="625475"/>
          </a:xfrm>
        </p:spPr>
        <p:txBody>
          <a:bodyPr>
            <a:noAutofit/>
          </a:bodyPr>
          <a:lstStyle/>
          <a:p>
            <a:r>
              <a:rPr lang="ru-RU" sz="2400" b="1" dirty="0"/>
              <a:t>     «Центр развития речи»               «Центр математики» и «Центр творчества»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9EA1D3A7-3192-48FA-BA05-B7BC304660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57300" y="1323972"/>
            <a:ext cx="4419600" cy="540147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C0587A3-511E-4B92-93B3-A4C3745BE8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999" y="1323974"/>
            <a:ext cx="4543425" cy="5401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82580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иний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81</Words>
  <Application>Microsoft Office PowerPoint</Application>
  <PresentationFormat>Широкоэкранный</PresentationFormat>
  <Paragraphs>8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Times New Roman</vt:lpstr>
      <vt:lpstr>Тема Office</vt:lpstr>
      <vt:lpstr>РАЗВИВАЮЩАЯ ПРЕДМЕТНО –   ПРОСТРАНСТВЕННАЯ СРЕДА  в средней группе №4</vt:lpstr>
      <vt:lpstr>«Центр уединения»</vt:lpstr>
      <vt:lpstr>«Центр сюжетно-ролевых игр»</vt:lpstr>
      <vt:lpstr>    «Центр труда»                                            «Центр творчества»</vt:lpstr>
      <vt:lpstr>    «Центр конструирования»             «Театрально-музыкальный центр»</vt:lpstr>
      <vt:lpstr>             «Физкультурный центр»                   «Центр природы и экспериментирования»</vt:lpstr>
      <vt:lpstr>            «Центр патриотического воспитания»   «Центр безопасности»</vt:lpstr>
      <vt:lpstr>     «Центр развития речи»               «Центр математики» и «Центр творчества»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РАЗВИВАЮЩАЯ ПРЕДМЕТНО –   ПРОСТРАНСТВЕННАЯ СРЕДА  в средней группе №4</dc:title>
  <dc:creator>Сергей Орлов</dc:creator>
  <cp:lastModifiedBy>Сергей Орлов</cp:lastModifiedBy>
  <cp:revision>1</cp:revision>
  <dcterms:created xsi:type="dcterms:W3CDTF">2021-11-15T13:39:13Z</dcterms:created>
  <dcterms:modified xsi:type="dcterms:W3CDTF">2021-11-15T14:06:51Z</dcterms:modified>
</cp:coreProperties>
</file>