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E431C-4E28-4895-B496-0720FD334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43219"/>
            <a:ext cx="8791575" cy="283133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Развивающая предметно-пространственная среда в ДОУ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BFE5E7-91D1-434F-BDCF-88E47121F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5" y="4417764"/>
            <a:ext cx="5967586" cy="840036"/>
          </a:xfrm>
        </p:spPr>
        <p:txBody>
          <a:bodyPr/>
          <a:lstStyle/>
          <a:p>
            <a:pPr algn="ctr"/>
            <a:r>
              <a:rPr lang="ru-RU" dirty="0"/>
              <a:t>Группа 5 (вторая младшая)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C195BD-195E-4D41-9795-AF9DA57B8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107" y="3429000"/>
            <a:ext cx="3667656" cy="281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17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0C6D8-1ADB-46E6-823A-5E23D92DD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F5F10A7-413E-440D-8AD3-BD1C22AD0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58278" y="2417575"/>
            <a:ext cx="3541713" cy="265628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3780CA-34DF-4026-BB5A-E48737F26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48593" y="2214372"/>
            <a:ext cx="3541713" cy="30626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D20C54-B1FC-48F5-BC76-C75CC0C76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46770" y="2090430"/>
            <a:ext cx="3541715" cy="32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37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039C9-AB6D-4E38-A7B2-951160F26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19761D0-8A68-400B-ABD4-AD196E637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1644" y="922053"/>
            <a:ext cx="3541713" cy="265628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009DA8-142B-4758-B5FC-5E5F59338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217" y="3073915"/>
            <a:ext cx="3260993" cy="35417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421C56-8BE1-46D7-8576-89C14055D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138816" y="305718"/>
            <a:ext cx="3541713" cy="388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10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7712E-43D4-438D-860A-18570615F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FD367894-4542-42B4-8BD4-A48BFE70B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10" y="212286"/>
            <a:ext cx="4722282" cy="3541712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7819BE-B327-46D7-AFA7-5C8C80B5B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54070" y="2556195"/>
            <a:ext cx="3272006" cy="51435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7D802B-744B-489D-BDA5-1C38B5C56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52010" y="-123146"/>
            <a:ext cx="4041142" cy="444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04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EE321-5E77-4DA2-BD28-424CCC4A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52F0521-8F0D-487C-9834-30B59029E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2183387"/>
            <a:ext cx="4722282" cy="354171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EA3E55-6401-45E6-AC59-B394DA9F0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22414" y="1008469"/>
            <a:ext cx="59234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05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3EAC7-7A86-4439-A987-0AF2597A5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008" y="585467"/>
            <a:ext cx="9905998" cy="1478570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2A5374-0D50-4584-9B09-9B0BE08A8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882780" y="2050434"/>
            <a:ext cx="4811510" cy="336014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B4775C-0F72-4788-B611-4F2CA9B0D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069" y="1324752"/>
            <a:ext cx="5067759" cy="481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13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C799F-B59E-4BBA-8B4A-351E43B6D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BECD582-CCCC-42E5-A296-F9E8455CD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060" y="326232"/>
            <a:ext cx="5388694" cy="411356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6DF169-EBFF-480A-B37A-B014BBCFB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717" y="2721166"/>
            <a:ext cx="5754195" cy="377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215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39</TotalTime>
  <Words>12</Words>
  <Application>Microsoft Office PowerPoint</Application>
  <PresentationFormat>Широкоэкранный</PresentationFormat>
  <Paragraphs>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Tw Cen MT</vt:lpstr>
      <vt:lpstr>Контур</vt:lpstr>
      <vt:lpstr>Развивающая предметно-пространственная среда в ДОУ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Развивающая предметно-пространственная среда в ДОУ </dc:title>
  <dc:creator>Nastya</dc:creator>
  <cp:lastModifiedBy>Nastya</cp:lastModifiedBy>
  <cp:revision>1</cp:revision>
  <dcterms:created xsi:type="dcterms:W3CDTF">2021-11-16T05:47:46Z</dcterms:created>
  <dcterms:modified xsi:type="dcterms:W3CDTF">2021-11-16T06:27:07Z</dcterms:modified>
</cp:coreProperties>
</file>