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7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92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8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71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6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7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4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9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7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7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3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3043-31EC-4297-B289-07B40EDFF0C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1CDEC3-5AC4-478E-A1C4-B8F74B475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79444"/>
            <a:ext cx="7766936" cy="1630018"/>
          </a:xfrm>
        </p:spPr>
        <p:txBody>
          <a:bodyPr/>
          <a:lstStyle/>
          <a:p>
            <a:pPr algn="ctr"/>
            <a:r>
              <a:rPr lang="ru-RU" sz="4000" dirty="0" smtClean="0"/>
              <a:t>РППС в старшей группе в соответствии с </a:t>
            </a:r>
            <a:r>
              <a:rPr lang="ru-RU" sz="4000" dirty="0" err="1" smtClean="0"/>
              <a:t>фгос</a:t>
            </a:r>
            <a:r>
              <a:rPr lang="ru-RU" sz="4000" dirty="0" smtClean="0"/>
              <a:t> до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93704"/>
            <a:ext cx="7766936" cy="854028"/>
          </a:xfrm>
        </p:spPr>
        <p:txBody>
          <a:bodyPr/>
          <a:lstStyle/>
          <a:p>
            <a:r>
              <a:rPr lang="ru-RU" dirty="0" smtClean="0"/>
              <a:t>Воспитатели МБДОУ д/с 157: </a:t>
            </a:r>
            <a:r>
              <a:rPr lang="ru-RU" dirty="0" err="1" smtClean="0"/>
              <a:t>Ханзаева</a:t>
            </a:r>
            <a:r>
              <a:rPr lang="ru-RU" dirty="0" smtClean="0"/>
              <a:t> Т.В</a:t>
            </a:r>
          </a:p>
          <a:p>
            <a:r>
              <a:rPr lang="ru-RU" dirty="0" smtClean="0"/>
              <a:t>Демидова О.А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7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2243931"/>
            <a:ext cx="4953000" cy="3714750"/>
          </a:xfrm>
        </p:spPr>
      </p:pic>
    </p:spTree>
    <p:extLst>
      <p:ext uri="{BB962C8B-B14F-4D97-AF65-F5344CB8AC3E}">
        <p14:creationId xmlns:p14="http://schemas.microsoft.com/office/powerpoint/2010/main" val="359893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безопасности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51290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22242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РППС в старшем дошкольном возрасте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нашей группе ППС организована так, чтобы каждый ребенок имел возможность заниматься любимым делом. Размещение оборудования по центрам позволяет детям объединиться  подгруппами по общим интересам (конструирование, рисование, ручной труд, театрально-игровая деятельность, экспериментирование)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587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центры, созданные в группе по образовательным областям в свете требований ФГОС ДО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0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сюжетно-ролевых игр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11069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музыки, театрализованных игр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8358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природы и науки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70627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творческой деятельности, мастерская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9886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конструирования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56032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двигательной активности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31600138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105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РППС в старшей группе в соответствии с фгос до</vt:lpstr>
      <vt:lpstr>РППС в старшем дошкольном возрасте</vt:lpstr>
      <vt:lpstr>Наши центры, созданные в группе по образовательным областям в свете требований ФГОС ДО</vt:lpstr>
      <vt:lpstr>Центр сюжетно-ролевых игр</vt:lpstr>
      <vt:lpstr>Центр музыки, театрализованных игр</vt:lpstr>
      <vt:lpstr>Центр природы и науки</vt:lpstr>
      <vt:lpstr>Центр творческой деятельности, мастерская</vt:lpstr>
      <vt:lpstr>Центр конструирования</vt:lpstr>
      <vt:lpstr>Центр двигательной активности</vt:lpstr>
      <vt:lpstr>Центр книги</vt:lpstr>
      <vt:lpstr>Центр безопасности</vt:lpstr>
      <vt:lpstr>Патриотический уголок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Delo</dc:creator>
  <cp:lastModifiedBy>Delo</cp:lastModifiedBy>
  <cp:revision>5</cp:revision>
  <cp:lastPrinted>2021-11-15T08:16:23Z</cp:lastPrinted>
  <dcterms:created xsi:type="dcterms:W3CDTF">2021-11-15T08:12:39Z</dcterms:created>
  <dcterms:modified xsi:type="dcterms:W3CDTF">2021-11-16T03:42:43Z</dcterms:modified>
</cp:coreProperties>
</file>