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760F-FDA2-42B5-BF27-238258F75BC5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D0F0-2675-4455-83E8-5186E3882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156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760F-FDA2-42B5-BF27-238258F75BC5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D0F0-2675-4455-83E8-5186E3882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62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760F-FDA2-42B5-BF27-238258F75BC5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D0F0-2675-4455-83E8-5186E3882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37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760F-FDA2-42B5-BF27-238258F75BC5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D0F0-2675-4455-83E8-5186E3882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75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760F-FDA2-42B5-BF27-238258F75BC5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D0F0-2675-4455-83E8-5186E3882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27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760F-FDA2-42B5-BF27-238258F75BC5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D0F0-2675-4455-83E8-5186E3882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05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760F-FDA2-42B5-BF27-238258F75BC5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D0F0-2675-4455-83E8-5186E3882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26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760F-FDA2-42B5-BF27-238258F75BC5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D0F0-2675-4455-83E8-5186E3882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31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760F-FDA2-42B5-BF27-238258F75BC5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D0F0-2675-4455-83E8-5186E3882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34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760F-FDA2-42B5-BF27-238258F75BC5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D0F0-2675-4455-83E8-5186E3882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45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760F-FDA2-42B5-BF27-238258F75BC5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D0F0-2675-4455-83E8-5186E3882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722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E760F-FDA2-42B5-BF27-238258F75BC5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BD0F0-2675-4455-83E8-5186E3882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41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mdoudetsad157@mail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1691" y="258666"/>
            <a:ext cx="67146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Структура управления МБДОУ г. Иркутска детский сад №157 </a:t>
            </a:r>
          </a:p>
          <a:p>
            <a:pPr algn="ctr"/>
            <a:r>
              <a:rPr lang="ru-RU" sz="1400" dirty="0" smtClean="0"/>
              <a:t>Адрес: г</a:t>
            </a:r>
            <a:r>
              <a:rPr lang="ru-RU" sz="1400" dirty="0"/>
              <a:t>. Иркутск, </a:t>
            </a:r>
            <a:r>
              <a:rPr lang="ru-RU" sz="1400" dirty="0" err="1"/>
              <a:t>мкр.Университетский</a:t>
            </a:r>
            <a:r>
              <a:rPr lang="ru-RU" sz="1400" dirty="0"/>
              <a:t>, </a:t>
            </a:r>
            <a:r>
              <a:rPr lang="ru-RU" sz="1400" dirty="0" smtClean="0"/>
              <a:t>5</a:t>
            </a:r>
          </a:p>
          <a:p>
            <a:pPr algn="ctr"/>
            <a:r>
              <a:rPr lang="ru-RU" sz="1400" b="1" dirty="0" smtClean="0"/>
              <a:t>Официальный сайт: </a:t>
            </a:r>
            <a:r>
              <a:rPr lang="en-US" sz="1400" b="1" dirty="0" smtClean="0"/>
              <a:t>https://rused.ru/irk-mdou157/</a:t>
            </a:r>
            <a:endParaRPr lang="ru-RU" sz="1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2223" y="1568241"/>
            <a:ext cx="2426385" cy="4379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ИИИ</a:t>
            </a:r>
            <a:endParaRPr lang="ru-RU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24" y="1568242"/>
            <a:ext cx="2426384" cy="437979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2988860" y="1568241"/>
            <a:ext cx="1815152" cy="4379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111691" y="1568242"/>
            <a:ext cx="67146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Совет родителей</a:t>
            </a:r>
            <a:endParaRPr lang="ru-RU" sz="1600" dirty="0"/>
          </a:p>
        </p:txBody>
      </p:sp>
      <p:cxnSp>
        <p:nvCxnSpPr>
          <p:cNvPr id="26" name="Прямая со стрелкой 25"/>
          <p:cNvCxnSpPr>
            <a:stCxn id="15" idx="3"/>
            <a:endCxn id="22" idx="1"/>
          </p:cNvCxnSpPr>
          <p:nvPr/>
        </p:nvCxnSpPr>
        <p:spPr>
          <a:xfrm>
            <a:off x="2688608" y="1787231"/>
            <a:ext cx="30025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5172502" y="997330"/>
            <a:ext cx="2129049" cy="11747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4804012" y="1787231"/>
            <a:ext cx="38213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7670044" y="1440878"/>
            <a:ext cx="2142698" cy="506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7670043" y="1527260"/>
            <a:ext cx="2156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Педагогический совет</a:t>
            </a:r>
            <a:endParaRPr lang="ru-RU" sz="1600" dirty="0"/>
          </a:p>
        </p:txBody>
      </p:sp>
      <p:cxnSp>
        <p:nvCxnSpPr>
          <p:cNvPr id="34" name="Прямая со стрелкой 33"/>
          <p:cNvCxnSpPr>
            <a:endCxn id="32" idx="1"/>
          </p:cNvCxnSpPr>
          <p:nvPr/>
        </p:nvCxnSpPr>
        <p:spPr>
          <a:xfrm>
            <a:off x="7315196" y="1678675"/>
            <a:ext cx="354847" cy="178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10194880" y="1440878"/>
            <a:ext cx="1705967" cy="584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 flipH="1">
            <a:off x="10208525" y="1440878"/>
            <a:ext cx="1310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Совет учреждения</a:t>
            </a:r>
            <a:endParaRPr lang="ru-RU" sz="1600" dirty="0"/>
          </a:p>
        </p:txBody>
      </p:sp>
      <p:cxnSp>
        <p:nvCxnSpPr>
          <p:cNvPr id="43" name="Прямая соединительная линия 42"/>
          <p:cNvCxnSpPr>
            <a:stCxn id="20" idx="2"/>
          </p:cNvCxnSpPr>
          <p:nvPr/>
        </p:nvCxnSpPr>
        <p:spPr>
          <a:xfrm flipH="1">
            <a:off x="1473958" y="2006221"/>
            <a:ext cx="1458" cy="3411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473958" y="2347415"/>
            <a:ext cx="94715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 flipV="1">
            <a:off x="10945504" y="2006220"/>
            <a:ext cx="1" cy="341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Овал 59"/>
          <p:cNvSpPr/>
          <p:nvPr/>
        </p:nvSpPr>
        <p:spPr>
          <a:xfrm>
            <a:off x="504968" y="2959468"/>
            <a:ext cx="3301072" cy="12986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3" name="Рисунок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8352" y="3021938"/>
            <a:ext cx="3075295" cy="1328125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960" y="3025069"/>
            <a:ext cx="3132747" cy="1324994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109183" y="3179928"/>
            <a:ext cx="444917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Заместитель заведующего</a:t>
            </a:r>
          </a:p>
          <a:p>
            <a:pPr algn="ctr"/>
            <a:r>
              <a:rPr lang="ru-RU" sz="1400" dirty="0" smtClean="0"/>
              <a:t>по УВР Баршенцева Е.С.</a:t>
            </a:r>
          </a:p>
          <a:p>
            <a:pPr algn="ctr"/>
            <a:r>
              <a:rPr lang="en-US" sz="1400" dirty="0" smtClean="0">
                <a:hlinkClick r:id="rId4"/>
              </a:rPr>
              <a:t>mdoudetsad157@mail.ru</a:t>
            </a:r>
            <a:endParaRPr lang="en-US" sz="1400" dirty="0" smtClean="0"/>
          </a:p>
          <a:p>
            <a:endParaRPr lang="ru-RU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5186149" y="3179928"/>
            <a:ext cx="369172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Медицинская сестра</a:t>
            </a:r>
          </a:p>
          <a:p>
            <a:r>
              <a:rPr lang="ru-RU" sz="1400" dirty="0" err="1" smtClean="0"/>
              <a:t>Межуева</a:t>
            </a:r>
            <a:r>
              <a:rPr lang="ru-RU" sz="1400" dirty="0" smtClean="0"/>
              <a:t> И.В.</a:t>
            </a:r>
            <a:r>
              <a:rPr lang="en-US" sz="1400" dirty="0" smtClean="0"/>
              <a:t> </a:t>
            </a:r>
            <a:endParaRPr lang="ru-RU" sz="1400" dirty="0" smtClean="0"/>
          </a:p>
          <a:p>
            <a:r>
              <a:rPr lang="en-US" sz="1400" dirty="0" smtClean="0">
                <a:hlinkClick r:id="rId4"/>
              </a:rPr>
              <a:t>mdoudetsad157@mail.ru</a:t>
            </a:r>
            <a:endParaRPr lang="ru-RU" sz="1400" dirty="0" smtClean="0"/>
          </a:p>
          <a:p>
            <a:endParaRPr lang="ru-RU" sz="1600" dirty="0"/>
          </a:p>
        </p:txBody>
      </p:sp>
      <p:sp>
        <p:nvSpPr>
          <p:cNvPr id="78" name="TextBox 77"/>
          <p:cNvSpPr txBox="1"/>
          <p:nvPr/>
        </p:nvSpPr>
        <p:spPr>
          <a:xfrm>
            <a:off x="8877869" y="3143928"/>
            <a:ext cx="2912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/>
          </a:p>
          <a:p>
            <a:r>
              <a:rPr lang="ru-RU" sz="1400" dirty="0" smtClean="0"/>
              <a:t>Заведующий хозяйством </a:t>
            </a:r>
          </a:p>
          <a:p>
            <a:r>
              <a:rPr lang="ru-RU" sz="1400" dirty="0" smtClean="0"/>
              <a:t>Бондарева М.А.</a:t>
            </a:r>
            <a:r>
              <a:rPr lang="en-US" sz="1400" dirty="0" smtClean="0"/>
              <a:t> </a:t>
            </a:r>
            <a:r>
              <a:rPr lang="en-US" sz="1400" dirty="0" smtClean="0">
                <a:hlinkClick r:id="rId4"/>
              </a:rPr>
              <a:t>mdoudetsad157@mail.ru</a:t>
            </a:r>
            <a:endParaRPr lang="ru-RU" sz="1400" dirty="0" smtClean="0"/>
          </a:p>
          <a:p>
            <a:endParaRPr lang="ru-RU" sz="1600" dirty="0"/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>
            <a:off x="2156346" y="2565780"/>
            <a:ext cx="8052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6127845" y="2617318"/>
            <a:ext cx="0" cy="342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endCxn id="60" idx="0"/>
          </p:cNvCxnSpPr>
          <p:nvPr/>
        </p:nvCxnSpPr>
        <p:spPr>
          <a:xfrm flipH="1">
            <a:off x="2155504" y="2565780"/>
            <a:ext cx="841" cy="393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10208525" y="2580364"/>
            <a:ext cx="0" cy="506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308981" y="1055611"/>
            <a:ext cx="18560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</a:t>
            </a:r>
            <a:r>
              <a:rPr lang="ru-RU" sz="1400" b="1" dirty="0" smtClean="0"/>
              <a:t>Заведующий</a:t>
            </a:r>
          </a:p>
          <a:p>
            <a:r>
              <a:rPr lang="ru-RU" sz="1400" b="1" dirty="0" smtClean="0"/>
              <a:t>        МБДОУ №157</a:t>
            </a:r>
          </a:p>
          <a:p>
            <a:r>
              <a:rPr lang="ru-RU" sz="1400" dirty="0" smtClean="0"/>
              <a:t>        Занхоева Ж.В.</a:t>
            </a:r>
            <a:r>
              <a:rPr lang="en-US" sz="1400" dirty="0" smtClean="0"/>
              <a:t> </a:t>
            </a:r>
            <a:endParaRPr lang="ru-RU" sz="1400" dirty="0" smtClean="0"/>
          </a:p>
          <a:p>
            <a:r>
              <a:rPr lang="ru-RU" sz="1200" dirty="0" smtClean="0">
                <a:hlinkClick r:id="rId4"/>
              </a:rPr>
              <a:t>  </a:t>
            </a:r>
            <a:r>
              <a:rPr lang="en-US" sz="1200" dirty="0" smtClean="0">
                <a:hlinkClick r:id="rId4"/>
              </a:rPr>
              <a:t>mdoudetsad157@mail.ru</a:t>
            </a:r>
            <a:endParaRPr lang="ru-RU" sz="1200" dirty="0" smtClean="0"/>
          </a:p>
          <a:p>
            <a:endParaRPr lang="ru-RU" sz="1200" dirty="0"/>
          </a:p>
        </p:txBody>
      </p:sp>
      <p:cxnSp>
        <p:nvCxnSpPr>
          <p:cNvPr id="102" name="Прямая со стрелкой 101"/>
          <p:cNvCxnSpPr>
            <a:stCxn id="24" idx="3"/>
            <a:endCxn id="37" idx="1"/>
          </p:cNvCxnSpPr>
          <p:nvPr/>
        </p:nvCxnSpPr>
        <p:spPr>
          <a:xfrm flipV="1">
            <a:off x="9826389" y="1733266"/>
            <a:ext cx="368491" cy="42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Прямоугольник 102"/>
          <p:cNvSpPr/>
          <p:nvPr/>
        </p:nvSpPr>
        <p:spPr>
          <a:xfrm>
            <a:off x="914400" y="4637203"/>
            <a:ext cx="2497540" cy="19000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/>
          <p:cNvSpPr txBox="1"/>
          <p:nvPr/>
        </p:nvSpPr>
        <p:spPr>
          <a:xfrm>
            <a:off x="1091821" y="4857663"/>
            <a:ext cx="735008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Педагогический персонал:</a:t>
            </a:r>
          </a:p>
          <a:p>
            <a:r>
              <a:rPr lang="ru-RU" sz="1400" dirty="0" smtClean="0"/>
              <a:t>Воспитатели;</a:t>
            </a:r>
          </a:p>
          <a:p>
            <a:r>
              <a:rPr lang="ru-RU" sz="1400" dirty="0" smtClean="0"/>
              <a:t>Узкие специалисты;</a:t>
            </a:r>
          </a:p>
          <a:p>
            <a:r>
              <a:rPr lang="ru-RU" sz="1400" dirty="0" smtClean="0"/>
              <a:t>Музыкальный руководитель;</a:t>
            </a:r>
          </a:p>
          <a:p>
            <a:r>
              <a:rPr lang="ru-RU" sz="1400" dirty="0" smtClean="0"/>
              <a:t>Инструктор </a:t>
            </a:r>
            <a:r>
              <a:rPr lang="ru-RU" sz="1400" dirty="0" err="1"/>
              <a:t>ф</a:t>
            </a:r>
            <a:r>
              <a:rPr lang="ru-RU" sz="1400" dirty="0" err="1" smtClean="0"/>
              <a:t>изо</a:t>
            </a:r>
            <a:r>
              <a:rPr lang="ru-RU" sz="1400" dirty="0" smtClean="0"/>
              <a:t>;</a:t>
            </a:r>
          </a:p>
          <a:p>
            <a:r>
              <a:rPr lang="ru-RU" sz="1400" dirty="0" smtClean="0"/>
              <a:t>Педагог-психолог</a:t>
            </a:r>
          </a:p>
          <a:p>
            <a:endParaRPr lang="ru-RU" sz="1400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8385960" y="4637203"/>
            <a:ext cx="3132747" cy="19000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TextBox 105"/>
          <p:cNvSpPr txBox="1"/>
          <p:nvPr/>
        </p:nvSpPr>
        <p:spPr>
          <a:xfrm>
            <a:off x="8619327" y="4764376"/>
            <a:ext cx="35726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Педагогический персонал:</a:t>
            </a:r>
          </a:p>
          <a:p>
            <a:r>
              <a:rPr lang="ru-RU" sz="1400" dirty="0" smtClean="0"/>
              <a:t>Специалист по кадрам;</a:t>
            </a:r>
          </a:p>
          <a:p>
            <a:r>
              <a:rPr lang="ru-RU" sz="1400" dirty="0" smtClean="0"/>
              <a:t>Помощники воспитателя;</a:t>
            </a:r>
          </a:p>
          <a:p>
            <a:r>
              <a:rPr lang="ru-RU" sz="1400" dirty="0" smtClean="0"/>
              <a:t>Оператор стиральных машин;</a:t>
            </a:r>
          </a:p>
          <a:p>
            <a:r>
              <a:rPr lang="ru-RU" sz="1400" dirty="0" smtClean="0"/>
              <a:t>Уборщик служебных помещений;</a:t>
            </a:r>
          </a:p>
          <a:p>
            <a:r>
              <a:rPr lang="ru-RU" sz="1400" dirty="0" smtClean="0"/>
              <a:t>Рабочий по обслуживанию здания;</a:t>
            </a:r>
          </a:p>
          <a:p>
            <a:r>
              <a:rPr lang="ru-RU" sz="1400" dirty="0"/>
              <a:t>Д</a:t>
            </a:r>
            <a:r>
              <a:rPr lang="ru-RU" sz="1400" dirty="0" smtClean="0"/>
              <a:t>ворник</a:t>
            </a:r>
            <a:endParaRPr lang="ru-RU" sz="1400" dirty="0"/>
          </a:p>
        </p:txBody>
      </p:sp>
      <p:cxnSp>
        <p:nvCxnSpPr>
          <p:cNvPr id="108" name="Прямая со стрелкой 107"/>
          <p:cNvCxnSpPr/>
          <p:nvPr/>
        </p:nvCxnSpPr>
        <p:spPr>
          <a:xfrm>
            <a:off x="6291618" y="2172093"/>
            <a:ext cx="40943" cy="187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9976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104</Words>
  <Application>Microsoft Office PowerPoint</Application>
  <PresentationFormat>Широкоэкранный</PresentationFormat>
  <Paragraphs>33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Жанна</dc:creator>
  <cp:lastModifiedBy>Жанна</cp:lastModifiedBy>
  <cp:revision>8</cp:revision>
  <cp:lastPrinted>2024-08-07T06:09:00Z</cp:lastPrinted>
  <dcterms:created xsi:type="dcterms:W3CDTF">2024-08-07T05:30:07Z</dcterms:created>
  <dcterms:modified xsi:type="dcterms:W3CDTF">2024-08-07T06:53:57Z</dcterms:modified>
</cp:coreProperties>
</file>