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12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44.jpeg"/><Relationship Id="rId5" Type="http://schemas.openxmlformats.org/officeDocument/2006/relationships/image" Target="../media/image7.jpeg"/><Relationship Id="rId10" Type="http://schemas.openxmlformats.org/officeDocument/2006/relationships/image" Target="../media/image22.jpeg"/><Relationship Id="rId4" Type="http://schemas.openxmlformats.org/officeDocument/2006/relationships/image" Target="../media/image28.jpeg"/><Relationship Id="rId9" Type="http://schemas.openxmlformats.org/officeDocument/2006/relationships/image" Target="../media/image3.jpeg"/><Relationship Id="rId1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«На </a:t>
            </a:r>
            <a:r>
              <a:rPr lang="ru-RU" dirty="0" smtClean="0"/>
              <a:t>прогулку в лес вместе с Машей </a:t>
            </a:r>
            <a:r>
              <a:rPr lang="ru-RU" smtClean="0"/>
              <a:t>и медведем»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Интерактивная игра для детей старшего дошкольного возраста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65313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: воспитатель Мринская А.А</a:t>
            </a:r>
          </a:p>
          <a:p>
            <a:r>
              <a:rPr lang="ru-RU" dirty="0" smtClean="0"/>
              <a:t>МБДОУ  г.Иркутска «Детский сад № 157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лишнее изображение</a:t>
            </a:r>
            <a:br>
              <a:rPr lang="ru-RU" dirty="0" smtClean="0"/>
            </a:br>
            <a:r>
              <a:rPr lang="ru-RU" sz="3200" dirty="0" smtClean="0"/>
              <a:t>берёза</a:t>
            </a:r>
            <a:endParaRPr lang="ru-RU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142984"/>
            <a:ext cx="1800200" cy="1760548"/>
          </a:xfrm>
          <a:prstGeom prst="rect">
            <a:avLst/>
          </a:prstGeom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5214950"/>
            <a:ext cx="1656183" cy="1245869"/>
          </a:xfrm>
          <a:prstGeom prst="rect">
            <a:avLst/>
          </a:prstGeom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500174"/>
            <a:ext cx="2306828" cy="1296144"/>
          </a:xfrm>
          <a:prstGeom prst="rect">
            <a:avLst/>
          </a:prstGeom>
        </p:spPr>
      </p:pic>
      <p:pic>
        <p:nvPicPr>
          <p:cNvPr id="9" name="Рисунок 8" descr="artage-io-thumb-e284fe9151b3cf954e46ced01d8fa27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786322"/>
            <a:ext cx="1512168" cy="1512168"/>
          </a:xfrm>
          <a:prstGeom prst="rect">
            <a:avLst/>
          </a:prstGeom>
        </p:spPr>
      </p:pic>
      <p:pic>
        <p:nvPicPr>
          <p:cNvPr id="10" name="Рисунок 9" descr="Без названия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0462" y="2119312"/>
            <a:ext cx="1743075" cy="2619375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1428736"/>
            <a:ext cx="2910001" cy="3868721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251520" y="5949280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00570"/>
            <a:ext cx="214310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лишнее изображение</a:t>
            </a:r>
            <a:br>
              <a:rPr lang="ru-RU" dirty="0" smtClean="0"/>
            </a:br>
            <a:r>
              <a:rPr lang="ru-RU" sz="3200" dirty="0" smtClean="0"/>
              <a:t>рябина</a:t>
            </a:r>
            <a:endParaRPr lang="ru-RU" dirty="0"/>
          </a:p>
        </p:txBody>
      </p:sp>
      <p:pic>
        <p:nvPicPr>
          <p:cNvPr id="3" name="Рисунок 2" descr="igra_rybina_der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44824"/>
            <a:ext cx="2878065" cy="3312368"/>
          </a:xfrm>
          <a:prstGeom prst="rect">
            <a:avLst/>
          </a:prstGeom>
        </p:spPr>
      </p:pic>
      <p:pic>
        <p:nvPicPr>
          <p:cNvPr id="4" name="Рисунок 3" descr="depositphotos_17674745-stock-photo-autumn-red-rowan-leaves-isola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357422" y="1357298"/>
            <a:ext cx="1224136" cy="1700835"/>
          </a:xfrm>
          <a:prstGeom prst="rect">
            <a:avLst/>
          </a:prstGeom>
        </p:spPr>
      </p:pic>
      <p:pic>
        <p:nvPicPr>
          <p:cNvPr id="5" name="Рисунок 4" descr="1365367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929066"/>
            <a:ext cx="1656184" cy="1440160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196753"/>
            <a:ext cx="2090117" cy="1512168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789040"/>
            <a:ext cx="1800200" cy="1348412"/>
          </a:xfrm>
          <a:prstGeom prst="rect">
            <a:avLst/>
          </a:prstGeom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5445224"/>
            <a:ext cx="1872208" cy="1051943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442938"/>
            <a:ext cx="2037968" cy="241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лишнее изображение</a:t>
            </a:r>
            <a:br>
              <a:rPr lang="ru-RU" dirty="0" smtClean="0"/>
            </a:br>
            <a:r>
              <a:rPr lang="ru-RU" sz="3600" dirty="0" smtClean="0"/>
              <a:t>клён</a:t>
            </a:r>
            <a:endParaRPr lang="ru-RU" dirty="0"/>
          </a:p>
        </p:txBody>
      </p:sp>
      <p:pic>
        <p:nvPicPr>
          <p:cNvPr id="3" name="Рисунок 2" descr="kisspng-rendering-tree-norway-maple-5aebddac345ca2.8351614415254071482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772816"/>
            <a:ext cx="2160240" cy="2326687"/>
          </a:xfrm>
          <a:prstGeom prst="rect">
            <a:avLst/>
          </a:prstGeom>
        </p:spPr>
      </p:pic>
      <p:pic>
        <p:nvPicPr>
          <p:cNvPr id="4" name="Рисунок 3" descr="1-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1452365" cy="2016224"/>
          </a:xfrm>
          <a:prstGeom prst="rect">
            <a:avLst/>
          </a:prstGeom>
        </p:spPr>
      </p:pic>
      <p:pic>
        <p:nvPicPr>
          <p:cNvPr id="6" name="Рисунок 5" descr="depositphotos_131638002-stock-photo-maple-seeds-on-white-backgroun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86256"/>
            <a:ext cx="1872208" cy="1368152"/>
          </a:xfrm>
          <a:prstGeom prst="rect">
            <a:avLst/>
          </a:prstGeom>
        </p:spPr>
      </p:pic>
      <p:pic>
        <p:nvPicPr>
          <p:cNvPr id="7" name="Рисунок 6" descr="istockphoto-519120078-1024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68760"/>
            <a:ext cx="1440160" cy="182064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7504" y="6165304"/>
            <a:ext cx="64807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576064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BhnbjA1Iu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221088"/>
            <a:ext cx="2112235" cy="1584176"/>
          </a:xfrm>
          <a:prstGeom prst="rect">
            <a:avLst/>
          </a:prstGeom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1" y="4286257"/>
            <a:ext cx="2428860" cy="25717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лишнее изображение</a:t>
            </a:r>
            <a:br>
              <a:rPr lang="ru-RU" dirty="0" smtClean="0"/>
            </a:br>
            <a:r>
              <a:rPr lang="ru-RU" sz="3200" dirty="0" smtClean="0"/>
              <a:t>липа</a:t>
            </a:r>
            <a:endParaRPr lang="ru-RU" dirty="0"/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1" y="2060848"/>
            <a:ext cx="2016224" cy="2380670"/>
          </a:xfrm>
          <a:prstGeom prst="rect">
            <a:avLst/>
          </a:prstGeom>
        </p:spPr>
      </p:pic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142984"/>
            <a:ext cx="1944216" cy="1463792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429000"/>
            <a:ext cx="1906428" cy="1427981"/>
          </a:xfrm>
          <a:prstGeom prst="rect">
            <a:avLst/>
          </a:prstGeom>
        </p:spPr>
      </p:pic>
      <p:pic>
        <p:nvPicPr>
          <p:cNvPr id="7" name="Рисунок 6" descr="1_3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412776"/>
            <a:ext cx="1660169" cy="1368152"/>
          </a:xfrm>
          <a:prstGeom prst="rect">
            <a:avLst/>
          </a:prstGeom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214686"/>
            <a:ext cx="1797552" cy="1433314"/>
          </a:xfrm>
          <a:prstGeom prst="rect">
            <a:avLst/>
          </a:prstGeom>
        </p:spPr>
      </p:pic>
      <p:pic>
        <p:nvPicPr>
          <p:cNvPr id="9" name="Рисунок 8" descr="depositphotos_131638002-stock-photo-maple-seeds-on-white-background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5214950"/>
            <a:ext cx="1512168" cy="1278128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79512" y="6093296"/>
            <a:ext cx="57606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648072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714884"/>
            <a:ext cx="271461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лишнее изображение</a:t>
            </a:r>
            <a:br>
              <a:rPr lang="ru-RU" dirty="0" smtClean="0"/>
            </a:br>
            <a:r>
              <a:rPr lang="ru-RU" sz="3200" dirty="0" smtClean="0"/>
              <a:t>дуб</a:t>
            </a:r>
            <a:endParaRPr lang="ru-RU" dirty="0"/>
          </a:p>
        </p:txBody>
      </p:sp>
      <p:pic>
        <p:nvPicPr>
          <p:cNvPr id="3" name="Рисунок 2" descr="Без названия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9025" y="2214562"/>
            <a:ext cx="1885950" cy="2428875"/>
          </a:xfrm>
          <a:prstGeom prst="rect">
            <a:avLst/>
          </a:prstGeom>
        </p:spPr>
      </p:pic>
      <p:pic>
        <p:nvPicPr>
          <p:cNvPr id="4" name="Рисунок 3" descr="6694a204019a742cde475008d060bfd0_i-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16832"/>
            <a:ext cx="1793776" cy="1192861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500438"/>
            <a:ext cx="1872208" cy="1518819"/>
          </a:xfrm>
          <a:prstGeom prst="rect">
            <a:avLst/>
          </a:prstGeom>
        </p:spPr>
      </p:pic>
      <p:pic>
        <p:nvPicPr>
          <p:cNvPr id="6" name="Рисунок 5" descr="kaban-promyslovaya-cenno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628800"/>
            <a:ext cx="2212397" cy="1415232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429000"/>
            <a:ext cx="1656184" cy="1656184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5229200"/>
            <a:ext cx="1959148" cy="1083370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51520" y="6021288"/>
            <a:ext cx="576064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72400" y="6021288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4143380"/>
            <a:ext cx="1785918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лишнее изображение</a:t>
            </a:r>
            <a:br>
              <a:rPr lang="ru-RU" dirty="0" smtClean="0"/>
            </a:br>
            <a:r>
              <a:rPr lang="ru-RU" sz="3200" dirty="0" smtClean="0"/>
              <a:t>осина</a:t>
            </a:r>
            <a:endParaRPr lang="ru-RU" dirty="0"/>
          </a:p>
        </p:txBody>
      </p:sp>
      <p:pic>
        <p:nvPicPr>
          <p:cNvPr id="3" name="Рисунок 2" descr="Osina_13_28085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7308" y="2275332"/>
            <a:ext cx="1929384" cy="2307336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0405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зе-еные-ист-осины-61839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357298"/>
            <a:ext cx="1519072" cy="1803648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786322"/>
            <a:ext cx="1230114" cy="1872207"/>
          </a:xfrm>
          <a:prstGeom prst="rect">
            <a:avLst/>
          </a:prstGeom>
        </p:spPr>
      </p:pic>
      <p:pic>
        <p:nvPicPr>
          <p:cNvPr id="8" name="Рисунок 7" descr="290px-Populus_tremula_Осина_Осенние_листь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700808"/>
            <a:ext cx="1692801" cy="1564382"/>
          </a:xfrm>
          <a:prstGeom prst="rect">
            <a:avLst/>
          </a:prstGeom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5072074"/>
            <a:ext cx="1512168" cy="1152128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143224"/>
            <a:ext cx="262534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Какого дерева лист?</a:t>
            </a:r>
            <a:endParaRPr lang="ru-RU" dirty="0"/>
          </a:p>
        </p:txBody>
      </p:sp>
      <p:pic>
        <p:nvPicPr>
          <p:cNvPr id="3" name="Рисунок 2" descr="igra_rybina_der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00100" y="1643050"/>
            <a:ext cx="1251333" cy="1440160"/>
          </a:xfrm>
          <a:prstGeom prst="rect">
            <a:avLst/>
          </a:prstGeom>
        </p:spPr>
      </p:pic>
      <p:pic>
        <p:nvPicPr>
          <p:cNvPr id="4" name="Рисунок 3" descr="kisspng-rendering-tree-norway-maple-5aebddac345ca2.8351614415254071482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643050"/>
            <a:ext cx="1080120" cy="1440160"/>
          </a:xfrm>
          <a:prstGeom prst="rect">
            <a:avLst/>
          </a:prstGeom>
        </p:spPr>
      </p:pic>
      <p:pic>
        <p:nvPicPr>
          <p:cNvPr id="5" name="Рисунок 4" descr="Без названия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714488"/>
            <a:ext cx="1080119" cy="1440159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643050"/>
            <a:ext cx="1080120" cy="1440160"/>
          </a:xfrm>
          <a:prstGeom prst="rect">
            <a:avLst/>
          </a:prstGeom>
        </p:spPr>
      </p:pic>
      <p:pic>
        <p:nvPicPr>
          <p:cNvPr id="7" name="Рисунок 6" descr="Без названия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1643050"/>
            <a:ext cx="1080120" cy="1440159"/>
          </a:xfrm>
          <a:prstGeom prst="rect">
            <a:avLst/>
          </a:prstGeom>
        </p:spPr>
      </p:pic>
      <p:pic>
        <p:nvPicPr>
          <p:cNvPr id="8" name="Рисунок 7" descr="depositphotos_17674745-stock-photo-autumn-red-rowan-leaves-isolat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929198"/>
            <a:ext cx="1140173" cy="1584176"/>
          </a:xfrm>
          <a:prstGeom prst="rect">
            <a:avLst/>
          </a:prstGeom>
        </p:spPr>
      </p:pic>
      <p:pic>
        <p:nvPicPr>
          <p:cNvPr id="9" name="Рисунок 8" descr="6694a204019a742cde475008d060bfd0_i-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498984" y="5145222"/>
            <a:ext cx="1656184" cy="1224136"/>
          </a:xfrm>
          <a:prstGeom prst="rect">
            <a:avLst/>
          </a:prstGeom>
        </p:spPr>
      </p:pic>
      <p:pic>
        <p:nvPicPr>
          <p:cNvPr id="10" name="Рисунок 9" descr="Без названия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5013176"/>
            <a:ext cx="1152128" cy="1622589"/>
          </a:xfrm>
          <a:prstGeom prst="rect">
            <a:avLst/>
          </a:prstGeom>
        </p:spPr>
      </p:pic>
      <p:pic>
        <p:nvPicPr>
          <p:cNvPr id="11" name="Рисунок 10" descr="Без названия (4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4929198"/>
            <a:ext cx="1152128" cy="1639173"/>
          </a:xfrm>
          <a:prstGeom prst="rect">
            <a:avLst/>
          </a:prstGeom>
        </p:spPr>
      </p:pic>
      <p:pic>
        <p:nvPicPr>
          <p:cNvPr id="12" name="Рисунок 11" descr="1-33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1815069" y="5257237"/>
            <a:ext cx="1584176" cy="1213850"/>
          </a:xfrm>
          <a:prstGeom prst="rect">
            <a:avLst/>
          </a:prstGeom>
        </p:spPr>
      </p:pic>
      <p:pic>
        <p:nvPicPr>
          <p:cNvPr id="13" name="Рисунок 12" descr="Osina_13_2808524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86710" y="1643050"/>
            <a:ext cx="1080120" cy="1463935"/>
          </a:xfrm>
          <a:prstGeom prst="rect">
            <a:avLst/>
          </a:prstGeom>
        </p:spPr>
      </p:pic>
      <p:pic>
        <p:nvPicPr>
          <p:cNvPr id="14" name="Рисунок 13" descr="зе-еные-ист-осины-6183923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91872" y="4941168"/>
            <a:ext cx="1152128" cy="1584176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43248"/>
            <a:ext cx="2143108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1155 L 0.07535 -0.2833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35451 -0.245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838 L -0.35364 -0.241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11111E-6 L -0.2519 -0.25208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9931 -0.22037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03941 -0.19953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339</TotalTime>
  <Words>52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«На прогулку в лес вместе с Машей и медведем»</vt:lpstr>
      <vt:lpstr>Найди лишнее изображение берёза</vt:lpstr>
      <vt:lpstr>Найди лишнее изображение рябина</vt:lpstr>
      <vt:lpstr>Найди лишнее изображение клён</vt:lpstr>
      <vt:lpstr>Найди лишнее изображение липа</vt:lpstr>
      <vt:lpstr>Найди лишнее изображение дуб</vt:lpstr>
      <vt:lpstr>Найди лишнее изображение осина</vt:lpstr>
      <vt:lpstr>Какого дерева лист?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</dc:title>
  <dc:creator>1</dc:creator>
  <cp:lastModifiedBy>Aleksey</cp:lastModifiedBy>
  <cp:revision>29</cp:revision>
  <dcterms:created xsi:type="dcterms:W3CDTF">2019-10-03T06:49:36Z</dcterms:created>
  <dcterms:modified xsi:type="dcterms:W3CDTF">2024-10-11T08:33:29Z</dcterms:modified>
</cp:coreProperties>
</file>