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87" r:id="rId3"/>
    <p:sldId id="258" r:id="rId4"/>
    <p:sldId id="276" r:id="rId5"/>
    <p:sldId id="265" r:id="rId6"/>
    <p:sldId id="284" r:id="rId7"/>
    <p:sldId id="285" r:id="rId8"/>
    <p:sldId id="275" r:id="rId9"/>
    <p:sldId id="280" r:id="rId10"/>
    <p:sldId id="281" r:id="rId11"/>
    <p:sldId id="263" r:id="rId12"/>
    <p:sldId id="282" r:id="rId13"/>
    <p:sldId id="283" r:id="rId14"/>
    <p:sldId id="262" r:id="rId15"/>
    <p:sldId id="274" r:id="rId16"/>
    <p:sldId id="260" r:id="rId17"/>
    <p:sldId id="266" r:id="rId18"/>
    <p:sldId id="26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Учетная запись Майкрософт" initials="УзМ" lastIdx="2" clrIdx="0">
    <p:extLst>
      <p:ext uri="{19B8F6BF-5375-455C-9EA6-DF929625EA0E}">
        <p15:presenceInfo xmlns:p15="http://schemas.microsoft.com/office/powerpoint/2012/main" userId="a0f7e03dc24add7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75B6"/>
    <a:srgbClr val="45748C"/>
    <a:srgbClr val="00B3BD"/>
    <a:srgbClr val="FFD274"/>
    <a:srgbClr val="FDC7C7"/>
    <a:srgbClr val="7FACFA"/>
    <a:srgbClr val="E3D6EE"/>
    <a:srgbClr val="8ACCE7"/>
    <a:srgbClr val="FFD374"/>
    <a:srgbClr val="00B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42CD6-9FAD-42AF-B293-1D69044075B2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56492-4B71-4DCD-A400-B5C86B4E6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791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B56492-4B71-4DCD-A400-B5C86B4E675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992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B56492-4B71-4DCD-A400-B5C86B4E675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174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263CD-FA03-4846-8850-2281E348419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72127-84BA-47B3-8E36-4E6ECA507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626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263CD-FA03-4846-8850-2281E348419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72127-84BA-47B3-8E36-4E6ECA507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751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263CD-FA03-4846-8850-2281E348419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72127-84BA-47B3-8E36-4E6ECA507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03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263CD-FA03-4846-8850-2281E348419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72127-84BA-47B3-8E36-4E6ECA507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934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263CD-FA03-4846-8850-2281E348419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72127-84BA-47B3-8E36-4E6ECA507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602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263CD-FA03-4846-8850-2281E348419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72127-84BA-47B3-8E36-4E6ECA507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329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263CD-FA03-4846-8850-2281E348419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72127-84BA-47B3-8E36-4E6ECA507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549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263CD-FA03-4846-8850-2281E348419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72127-84BA-47B3-8E36-4E6ECA507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41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263CD-FA03-4846-8850-2281E348419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72127-84BA-47B3-8E36-4E6ECA507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316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263CD-FA03-4846-8850-2281E348419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72127-84BA-47B3-8E36-4E6ECA507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844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263CD-FA03-4846-8850-2281E348419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72127-84BA-47B3-8E36-4E6ECA507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754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263CD-FA03-4846-8850-2281E348419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72127-84BA-47B3-8E36-4E6ECA507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992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3.png"/><Relationship Id="rId10" Type="http://schemas.openxmlformats.org/officeDocument/2006/relationships/image" Target="../media/image57.jpeg"/><Relationship Id="rId4" Type="http://schemas.microsoft.com/office/2007/relationships/hdphoto" Target="../media/hdphoto4.wdp"/><Relationship Id="rId9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eg"/><Relationship Id="rId5" Type="http://schemas.openxmlformats.org/officeDocument/2006/relationships/image" Target="../media/image43.png"/><Relationship Id="rId10" Type="http://schemas.openxmlformats.org/officeDocument/2006/relationships/image" Target="../media/image47.png"/><Relationship Id="rId4" Type="http://schemas.microsoft.com/office/2007/relationships/hdphoto" Target="../media/hdphoto4.wdp"/><Relationship Id="rId9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3.png"/><Relationship Id="rId10" Type="http://schemas.openxmlformats.org/officeDocument/2006/relationships/image" Target="../media/image65.png"/><Relationship Id="rId4" Type="http://schemas.microsoft.com/office/2007/relationships/hdphoto" Target="../media/hdphoto4.wdp"/><Relationship Id="rId9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11" Type="http://schemas.openxmlformats.org/officeDocument/2006/relationships/image" Target="../media/image80.png"/><Relationship Id="rId5" Type="http://schemas.openxmlformats.org/officeDocument/2006/relationships/image" Target="../media/image75.png"/><Relationship Id="rId10" Type="http://schemas.openxmlformats.org/officeDocument/2006/relationships/image" Target="../media/image79.png"/><Relationship Id="rId4" Type="http://schemas.openxmlformats.org/officeDocument/2006/relationships/image" Target="../media/image74.png"/><Relationship Id="rId9" Type="http://schemas.openxmlformats.org/officeDocument/2006/relationships/image" Target="../media/image7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microsoft.com/office/2007/relationships/hdphoto" Target="../media/hdphoto1.wdp"/><Relationship Id="rId9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5.png"/><Relationship Id="rId18" Type="http://schemas.openxmlformats.org/officeDocument/2006/relationships/image" Target="../media/image29.png"/><Relationship Id="rId26" Type="http://schemas.openxmlformats.org/officeDocument/2006/relationships/image" Target="../media/image36.jpeg"/><Relationship Id="rId3" Type="http://schemas.openxmlformats.org/officeDocument/2006/relationships/image" Target="../media/image16.png"/><Relationship Id="rId21" Type="http://schemas.openxmlformats.org/officeDocument/2006/relationships/image" Target="../media/image31.jpeg"/><Relationship Id="rId7" Type="http://schemas.openxmlformats.org/officeDocument/2006/relationships/image" Target="../media/image20.png"/><Relationship Id="rId12" Type="http://schemas.microsoft.com/office/2007/relationships/hdphoto" Target="../media/hdphoto2.wdp"/><Relationship Id="rId17" Type="http://schemas.openxmlformats.org/officeDocument/2006/relationships/image" Target="../media/image28.png"/><Relationship Id="rId25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6" Type="http://schemas.microsoft.com/office/2007/relationships/hdphoto" Target="../media/hdphoto3.wdp"/><Relationship Id="rId20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24" Type="http://schemas.openxmlformats.org/officeDocument/2006/relationships/image" Target="../media/image34.jpeg"/><Relationship Id="rId5" Type="http://schemas.openxmlformats.org/officeDocument/2006/relationships/image" Target="../media/image18.png"/><Relationship Id="rId15" Type="http://schemas.openxmlformats.org/officeDocument/2006/relationships/image" Target="../media/image27.png"/><Relationship Id="rId23" Type="http://schemas.openxmlformats.org/officeDocument/2006/relationships/image" Target="../media/image33.png"/><Relationship Id="rId28" Type="http://schemas.openxmlformats.org/officeDocument/2006/relationships/image" Target="../media/image38.png"/><Relationship Id="rId10" Type="http://schemas.openxmlformats.org/officeDocument/2006/relationships/image" Target="../media/image23.png"/><Relationship Id="rId19" Type="http://schemas.openxmlformats.org/officeDocument/2006/relationships/image" Target="../media/image6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6.png"/><Relationship Id="rId22" Type="http://schemas.openxmlformats.org/officeDocument/2006/relationships/image" Target="../media/image32.jpeg"/><Relationship Id="rId27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43.png"/><Relationship Id="rId10" Type="http://schemas.openxmlformats.org/officeDocument/2006/relationships/image" Target="../media/image47.png"/><Relationship Id="rId4" Type="http://schemas.microsoft.com/office/2007/relationships/hdphoto" Target="../media/hdphoto4.wdp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3.png"/><Relationship Id="rId10" Type="http://schemas.openxmlformats.org/officeDocument/2006/relationships/image" Target="../media/image47.png"/><Relationship Id="rId4" Type="http://schemas.microsoft.com/office/2007/relationships/hdphoto" Target="../media/hdphoto4.wdp"/><Relationship Id="rId9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3.png"/><Relationship Id="rId10" Type="http://schemas.openxmlformats.org/officeDocument/2006/relationships/image" Target="../media/image56.jpeg"/><Relationship Id="rId4" Type="http://schemas.microsoft.com/office/2007/relationships/hdphoto" Target="../media/hdphoto4.wdp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2" t="39326" r="58889" b="30146"/>
          <a:stretch/>
        </p:blipFill>
        <p:spPr>
          <a:xfrm>
            <a:off x="724463" y="1705862"/>
            <a:ext cx="4513248" cy="4594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6" t="41481" r="58485" b="28171"/>
          <a:stretch/>
        </p:blipFill>
        <p:spPr>
          <a:xfrm rot="1378349">
            <a:off x="3577599" y="975524"/>
            <a:ext cx="1487244" cy="14200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4" t="37531" r="58384" b="28709"/>
          <a:stretch/>
        </p:blipFill>
        <p:spPr>
          <a:xfrm rot="20509509">
            <a:off x="367125" y="877692"/>
            <a:ext cx="1491698" cy="155799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9888" y="4261129"/>
            <a:ext cx="3938357" cy="6462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7" t="41091" r="59643" b="28052"/>
          <a:stretch/>
        </p:blipFill>
        <p:spPr>
          <a:xfrm>
            <a:off x="2119977" y="487714"/>
            <a:ext cx="1145094" cy="1285206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488316" y="4950625"/>
            <a:ext cx="164991" cy="152434"/>
          </a:xfrm>
          <a:prstGeom prst="ellipse">
            <a:avLst/>
          </a:prstGeom>
          <a:solidFill>
            <a:srgbClr val="8ACCE7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57050" y="2042166"/>
            <a:ext cx="164606" cy="15241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1677" y="2880346"/>
            <a:ext cx="164606" cy="15241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82977" y="607706"/>
            <a:ext cx="478766" cy="44330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7662" y="1889753"/>
            <a:ext cx="164606" cy="15241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9274" y="5968999"/>
            <a:ext cx="164606" cy="15241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711" y="459320"/>
            <a:ext cx="164606" cy="15241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261" y="4184923"/>
            <a:ext cx="164606" cy="15241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6257" y="4985404"/>
            <a:ext cx="164606" cy="1524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0694" y="4689638"/>
            <a:ext cx="458803" cy="42481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259" y="267256"/>
            <a:ext cx="504837" cy="46744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3954" y="2716803"/>
            <a:ext cx="420188" cy="38906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9137" y="2785696"/>
            <a:ext cx="164606" cy="15241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0846" y="4074117"/>
            <a:ext cx="164606" cy="15241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5840" y="3762260"/>
            <a:ext cx="164606" cy="152413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3630" y="2722367"/>
            <a:ext cx="505838" cy="46836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1440" y="5765054"/>
            <a:ext cx="440521" cy="40789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211" y="3566061"/>
            <a:ext cx="164606" cy="15241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37711" y="597516"/>
            <a:ext cx="164606" cy="15241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440" y="6172944"/>
            <a:ext cx="475647" cy="440414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0017" y="3566060"/>
            <a:ext cx="164606" cy="15241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1440" y="6020531"/>
            <a:ext cx="164606" cy="15241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138" y="5688847"/>
            <a:ext cx="164606" cy="152413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7533" y="5765053"/>
            <a:ext cx="164606" cy="15241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54977" y="654269"/>
            <a:ext cx="164606" cy="152413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24119" y="654268"/>
            <a:ext cx="164606" cy="15241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48423" y="206472"/>
            <a:ext cx="164606" cy="15241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2524" y="218468"/>
            <a:ext cx="164606" cy="152413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2674" y="6380564"/>
            <a:ext cx="164606" cy="152413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19977" y="6583060"/>
            <a:ext cx="164606" cy="152413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681558" y="547401"/>
            <a:ext cx="729164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2BC"/>
                </a:solidFill>
                <a:latin typeface="Arial Black" panose="020B0A04020102020204" pitchFamily="34" charset="0"/>
              </a:rPr>
              <a:t>Презентация по теме</a:t>
            </a:r>
            <a:r>
              <a:rPr lang="en-US" sz="3600" b="1" dirty="0" smtClean="0">
                <a:solidFill>
                  <a:srgbClr val="00B2BC"/>
                </a:solidFill>
                <a:latin typeface="Arial Black" panose="020B0A04020102020204" pitchFamily="34" charset="0"/>
              </a:rPr>
              <a:t>: ‹‹</a:t>
            </a:r>
            <a:r>
              <a:rPr lang="ru-RU" sz="3600" b="1" dirty="0" smtClean="0">
                <a:solidFill>
                  <a:srgbClr val="00B2BC"/>
                </a:solidFill>
                <a:latin typeface="Arial Black" panose="020B0A04020102020204" pitchFamily="34" charset="0"/>
              </a:rPr>
              <a:t>Использование </a:t>
            </a:r>
            <a:r>
              <a:rPr lang="ru-RU" sz="3600" b="1" dirty="0">
                <a:solidFill>
                  <a:srgbClr val="00B2BC"/>
                </a:solidFill>
                <a:latin typeface="Arial Black" panose="020B0A04020102020204" pitchFamily="34" charset="0"/>
              </a:rPr>
              <a:t>э</a:t>
            </a:r>
            <a:r>
              <a:rPr lang="ru-RU" sz="3600" b="1" dirty="0" smtClean="0">
                <a:solidFill>
                  <a:srgbClr val="00B2BC"/>
                </a:solidFill>
                <a:latin typeface="Arial Black" panose="020B0A04020102020204" pitchFamily="34" charset="0"/>
              </a:rPr>
              <a:t>лементов </a:t>
            </a:r>
            <a:r>
              <a:rPr lang="en-US" sz="3600" b="1" dirty="0" smtClean="0">
                <a:solidFill>
                  <a:srgbClr val="00B2BC"/>
                </a:solidFill>
                <a:latin typeface="Arial Black" panose="020B0A04020102020204" pitchFamily="34" charset="0"/>
              </a:rPr>
              <a:t>“</a:t>
            </a:r>
            <a:r>
              <a:rPr lang="ru-RU" sz="3600" b="1" dirty="0" smtClean="0">
                <a:solidFill>
                  <a:srgbClr val="00B2BC"/>
                </a:solidFill>
                <a:latin typeface="Arial Black" panose="020B0A04020102020204" pitchFamily="34" charset="0"/>
              </a:rPr>
              <a:t>мягкой  педагогики</a:t>
            </a:r>
            <a:r>
              <a:rPr lang="en-US" sz="3600" b="1" dirty="0" smtClean="0">
                <a:solidFill>
                  <a:srgbClr val="00B2BC"/>
                </a:solidFill>
                <a:latin typeface="Arial Black" panose="020B0A04020102020204" pitchFamily="34" charset="0"/>
              </a:rPr>
              <a:t>”</a:t>
            </a:r>
            <a:r>
              <a:rPr lang="ru-RU" sz="3600" b="1" dirty="0" smtClean="0">
                <a:solidFill>
                  <a:srgbClr val="00B2BC"/>
                </a:solidFill>
                <a:latin typeface="Arial Black" panose="020B0A04020102020204" pitchFamily="34" charset="0"/>
              </a:rPr>
              <a:t> в построении образовательной среды для детей раннего возраста››</a:t>
            </a:r>
            <a:endParaRPr lang="ru-RU" sz="3600" b="1" dirty="0">
              <a:solidFill>
                <a:srgbClr val="00B2BC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00822" y="5363308"/>
            <a:ext cx="5457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Выполнила</a:t>
            </a:r>
            <a:r>
              <a:rPr lang="en-US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: </a:t>
            </a:r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воспитатель 2гр. д</a:t>
            </a:r>
            <a:r>
              <a:rPr lang="en-US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/</a:t>
            </a:r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с №158</a:t>
            </a:r>
          </a:p>
          <a:p>
            <a:pPr algn="ctr"/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Обушкова Е.А.</a:t>
            </a:r>
            <a:endParaRPr lang="ru-RU" dirty="0">
              <a:solidFill>
                <a:srgbClr val="00B3BD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72139" y="6300186"/>
            <a:ext cx="2979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Иркутск 202</a:t>
            </a:r>
            <a:r>
              <a:rPr lang="en-US" smtClean="0">
                <a:solidFill>
                  <a:srgbClr val="00B3BD"/>
                </a:solidFill>
                <a:latin typeface="Arial Black" panose="020B0A04020102020204" pitchFamily="34" charset="0"/>
              </a:rPr>
              <a:t>4</a:t>
            </a:r>
            <a:r>
              <a:rPr lang="ru-RU" smtClean="0">
                <a:solidFill>
                  <a:srgbClr val="00B3BD"/>
                </a:solidFill>
                <a:latin typeface="Arial Black" panose="020B0A04020102020204" pitchFamily="34" charset="0"/>
              </a:rPr>
              <a:t>г</a:t>
            </a:r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.</a:t>
            </a:r>
            <a:endParaRPr lang="ru-RU" dirty="0">
              <a:solidFill>
                <a:srgbClr val="00B3BD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12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796" y="1889088"/>
            <a:ext cx="10098889" cy="40812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9572" y="2050134"/>
            <a:ext cx="9784080" cy="37592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30093" t="87512" r="41248" b="-890"/>
          <a:stretch/>
        </p:blipFill>
        <p:spPr>
          <a:xfrm>
            <a:off x="-233680" y="548640"/>
            <a:ext cx="5151120" cy="9721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999" y="5414782"/>
            <a:ext cx="1072921" cy="992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37" t="40404" r="58384" b="27273"/>
          <a:stretch/>
        </p:blipFill>
        <p:spPr>
          <a:xfrm>
            <a:off x="667499" y="5461435"/>
            <a:ext cx="883920" cy="8989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46534" y="499967"/>
            <a:ext cx="1121761" cy="10851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115" y="2050134"/>
            <a:ext cx="3117166" cy="375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300931" y="3027565"/>
            <a:ext cx="6436826" cy="1857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Такие красивые цветы я сшила из остатков ткани </a:t>
            </a:r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</a:t>
            </a: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шифон, шёлк. Стебель с листиками цветка связала, посадив это всё на карандаш. Центр цветка декорировала красивым камнем или жемчужиной. Такой цветок будет цвести круглый год и радовать нас своей красотой.</a:t>
            </a:r>
            <a:endParaRPr lang="ru-RU" sz="1600" dirty="0">
              <a:solidFill>
                <a:srgbClr val="00B3BD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63053" y="773129"/>
            <a:ext cx="6545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“</a:t>
            </a:r>
            <a:r>
              <a:rPr lang="ru-RU" sz="28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Яркие, красочные цветы</a:t>
            </a:r>
            <a:r>
              <a:rPr lang="en-US" sz="28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”</a:t>
            </a:r>
            <a:endParaRPr lang="ru-RU" sz="2000" dirty="0">
              <a:solidFill>
                <a:srgbClr val="00B3BD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81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9570" t="-7787" r="41506" b="7787"/>
          <a:stretch/>
        </p:blipFill>
        <p:spPr>
          <a:xfrm rot="5400000">
            <a:off x="-1473201" y="1460586"/>
            <a:ext cx="4298896" cy="11745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678" y="1241306"/>
            <a:ext cx="9920300" cy="4927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8382" y="1324845"/>
            <a:ext cx="9682892" cy="47142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878" y="1422957"/>
            <a:ext cx="4280748" cy="4518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7977" y="5606250"/>
            <a:ext cx="940925" cy="8656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18455" y="5590567"/>
            <a:ext cx="990447" cy="9718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61345" y="322374"/>
            <a:ext cx="97569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Детское развивающее настенное панно</a:t>
            </a:r>
            <a:endParaRPr lang="ru-RU" sz="3200" dirty="0">
              <a:solidFill>
                <a:srgbClr val="00B3BD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98382" y="1324845"/>
            <a:ext cx="5649764" cy="4805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полотно , выполнено из х/б ткани с использованием флизелина и разнообразной фурнитуры. Флизелин служит для придания формы сменным блокам, которые я крепила на декорированную ленту и липучку белого цвета. Задачи настенного панно следующие</a:t>
            </a:r>
            <a:r>
              <a:rPr lang="en-US" sz="1400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400" dirty="0">
              <a:solidFill>
                <a:srgbClr val="00B3BD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sz="1400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Помощь в концентрации внимания детей на сменные предметы (по темам).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sz="1400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Обучению и запоминанию разных геометрических фигур, образов животных, транспорта и т.д.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sz="1400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воображения.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sz="1400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Обучение счёту.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sz="1400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Обучение в распознавании цветов и оттенков.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ru-RU" sz="1400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Тренировка памяти.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Настенное панно легко трансформируется. Оно может быть настольным и напольным. Дети могут самостоятельно играть без воспитателя. Изделие получилось оригинальным, единственным в своём роде и полностью безопасным для детей 2 -3 лет.</a:t>
            </a:r>
            <a:endParaRPr lang="ru-RU" sz="1400" dirty="0">
              <a:solidFill>
                <a:srgbClr val="00B3BD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97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250" y="1923268"/>
            <a:ext cx="10098889" cy="40812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8240" y="2072640"/>
            <a:ext cx="9784080" cy="37592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30093" t="87512" r="41248" b="-890"/>
          <a:stretch/>
        </p:blipFill>
        <p:spPr>
          <a:xfrm>
            <a:off x="-233680" y="548640"/>
            <a:ext cx="5151120" cy="9721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40" y="2072640"/>
            <a:ext cx="4767775" cy="375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999" y="5414782"/>
            <a:ext cx="1072921" cy="992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37" t="40404" r="58384" b="27273"/>
          <a:stretch/>
        </p:blipFill>
        <p:spPr>
          <a:xfrm>
            <a:off x="667499" y="5461435"/>
            <a:ext cx="883920" cy="8989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846534" y="499967"/>
            <a:ext cx="1121761" cy="10851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94825" y="773129"/>
            <a:ext cx="6159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Игра </a:t>
            </a:r>
            <a:r>
              <a:rPr lang="en-US" sz="28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“</a:t>
            </a:r>
            <a:r>
              <a:rPr lang="ru-RU" sz="28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Искатели сокровищ</a:t>
            </a:r>
            <a:r>
              <a:rPr lang="en-US" sz="28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”</a:t>
            </a:r>
            <a:endParaRPr lang="ru-RU" sz="2800" dirty="0">
              <a:solidFill>
                <a:srgbClr val="00B3BD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34266" y="2613412"/>
            <a:ext cx="43138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Эта игра развивает сенсорное восприятие, формирует зрительно-моторную координацию </a:t>
            </a:r>
            <a:r>
              <a:rPr lang="ru-RU" sz="2400" dirty="0">
                <a:solidFill>
                  <a:srgbClr val="00B3BD"/>
                </a:solidFill>
                <a:latin typeface="Arial Black" panose="020B0A04020102020204" pitchFamily="34" charset="0"/>
              </a:rPr>
              <a:t>на основе действий с предметами.</a:t>
            </a:r>
          </a:p>
        </p:txBody>
      </p:sp>
    </p:spTree>
    <p:extLst>
      <p:ext uri="{BB962C8B-B14F-4D97-AF65-F5344CB8AC3E}">
        <p14:creationId xmlns:p14="http://schemas.microsoft.com/office/powerpoint/2010/main" val="229863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250" y="1923268"/>
            <a:ext cx="10098889" cy="40812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4545" y="2131737"/>
            <a:ext cx="9641989" cy="36711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30093" t="87512" r="41248" b="-890"/>
          <a:stretch/>
        </p:blipFill>
        <p:spPr>
          <a:xfrm>
            <a:off x="-233680" y="548640"/>
            <a:ext cx="5151120" cy="9721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999" y="5414782"/>
            <a:ext cx="1072921" cy="992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37" t="40404" r="58384" b="27273"/>
          <a:stretch/>
        </p:blipFill>
        <p:spPr>
          <a:xfrm>
            <a:off x="667499" y="5461435"/>
            <a:ext cx="883920" cy="8989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25915" y="711871"/>
            <a:ext cx="2881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“</a:t>
            </a:r>
            <a:r>
              <a:rPr lang="ru-RU" sz="3200" dirty="0" err="1" smtClean="0">
                <a:solidFill>
                  <a:srgbClr val="00B3BD"/>
                </a:solidFill>
                <a:latin typeface="Arial Black" panose="020B0A04020102020204" pitchFamily="34" charset="0"/>
              </a:rPr>
              <a:t>Шумелки</a:t>
            </a:r>
            <a:r>
              <a:rPr lang="en-US" sz="32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”</a:t>
            </a:r>
            <a:endParaRPr lang="ru-RU" sz="3200" dirty="0">
              <a:solidFill>
                <a:srgbClr val="00B3BD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46534" y="499967"/>
            <a:ext cx="1121761" cy="10851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92672" y="2367794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Целью игры является </a:t>
            </a:r>
            <a:r>
              <a:rPr lang="ru-RU" sz="2400" dirty="0">
                <a:solidFill>
                  <a:srgbClr val="00B3BD"/>
                </a:solidFill>
                <a:latin typeface="Arial Black" panose="020B0A04020102020204" pitchFamily="34" charset="0"/>
              </a:rPr>
              <a:t>дифференцировать не речевые шумы, </a:t>
            </a:r>
            <a:r>
              <a:rPr lang="ru-RU" sz="24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а находить </a:t>
            </a:r>
            <a:r>
              <a:rPr lang="ru-RU" sz="2400" dirty="0">
                <a:solidFill>
                  <a:srgbClr val="00B3BD"/>
                </a:solidFill>
                <a:latin typeface="Arial Black" panose="020B0A04020102020204" pitchFamily="34" charset="0"/>
              </a:rPr>
              <a:t>одинаковые</a:t>
            </a:r>
            <a:br>
              <a:rPr lang="ru-RU" sz="2400" dirty="0">
                <a:solidFill>
                  <a:srgbClr val="00B3BD"/>
                </a:solidFill>
                <a:latin typeface="Arial Black" panose="020B0A04020102020204" pitchFamily="34" charset="0"/>
              </a:rPr>
            </a:br>
            <a:r>
              <a:rPr lang="ru-RU" sz="2400" dirty="0">
                <a:solidFill>
                  <a:srgbClr val="00B3BD"/>
                </a:solidFill>
                <a:latin typeface="Arial Black" panose="020B0A04020102020204" pitchFamily="34" charset="0"/>
              </a:rPr>
              <a:t>по звучанию, развивать логическое мышление, внимательность, </a:t>
            </a:r>
            <a:r>
              <a:rPr lang="ru-RU" sz="24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память.</a:t>
            </a:r>
            <a:r>
              <a:rPr lang="ru-RU" sz="2400" dirty="0">
                <a:solidFill>
                  <a:srgbClr val="00B3BD"/>
                </a:solidFill>
                <a:latin typeface="Arial Black" panose="020B0A04020102020204" pitchFamily="34" charset="0"/>
              </a:rPr>
              <a:t/>
            </a:r>
            <a:br>
              <a:rPr lang="ru-RU" sz="2400" dirty="0">
                <a:solidFill>
                  <a:srgbClr val="00B3BD"/>
                </a:solidFill>
                <a:latin typeface="Arial Black" panose="020B0A04020102020204" pitchFamily="34" charset="0"/>
              </a:rPr>
            </a:br>
            <a:endParaRPr lang="ru-RU" sz="2400" dirty="0">
              <a:solidFill>
                <a:srgbClr val="00B3BD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88672" y="2215661"/>
            <a:ext cx="3037943" cy="3481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554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3" y="869126"/>
            <a:ext cx="9773920" cy="52120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23" y="1018375"/>
            <a:ext cx="9514837" cy="49135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34229" r="41274"/>
          <a:stretch/>
        </p:blipFill>
        <p:spPr>
          <a:xfrm rot="5400000">
            <a:off x="9464030" y="1289282"/>
            <a:ext cx="3803891" cy="12253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7" y="5515844"/>
            <a:ext cx="1005833" cy="9459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r="-982"/>
          <a:stretch/>
        </p:blipFill>
        <p:spPr>
          <a:xfrm rot="625408">
            <a:off x="494734" y="5500616"/>
            <a:ext cx="930778" cy="97637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95868" y="1730809"/>
            <a:ext cx="6843346" cy="3319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Маленькие дети оставляют много грязи в местах игр – это и слюни, крошки. Мои изделия легко стираются в мешочках, для стирки текстиля. А также сохраняют свои функции после многочисленных санобработок.</a:t>
            </a:r>
            <a:endParaRPr lang="ru-RU" sz="2800" dirty="0">
              <a:solidFill>
                <a:srgbClr val="00B3BD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27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980;p37"/>
          <p:cNvSpPr/>
          <p:nvPr/>
        </p:nvSpPr>
        <p:spPr>
          <a:xfrm>
            <a:off x="4410365" y="2458276"/>
            <a:ext cx="32064" cy="48676"/>
          </a:xfrm>
          <a:custGeom>
            <a:avLst/>
            <a:gdLst/>
            <a:ahLst/>
            <a:cxnLst/>
            <a:rect l="l" t="t" r="r" b="b"/>
            <a:pathLst>
              <a:path w="2266" h="3440" extrusionOk="0">
                <a:moveTo>
                  <a:pt x="2265" y="0"/>
                </a:moveTo>
                <a:cubicBezTo>
                  <a:pt x="1413" y="283"/>
                  <a:pt x="618" y="1196"/>
                  <a:pt x="1" y="2575"/>
                </a:cubicBezTo>
                <a:cubicBezTo>
                  <a:pt x="263" y="2801"/>
                  <a:pt x="449" y="3105"/>
                  <a:pt x="534" y="3439"/>
                </a:cubicBezTo>
                <a:cubicBezTo>
                  <a:pt x="1106" y="3364"/>
                  <a:pt x="1672" y="3322"/>
                  <a:pt x="2265" y="3304"/>
                </a:cubicBezTo>
                <a:lnTo>
                  <a:pt x="226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Google Shape;1981;p37"/>
          <p:cNvSpPr/>
          <p:nvPr/>
        </p:nvSpPr>
        <p:spPr>
          <a:xfrm>
            <a:off x="4386678" y="2504674"/>
            <a:ext cx="15989" cy="15990"/>
          </a:xfrm>
          <a:custGeom>
            <a:avLst/>
            <a:gdLst/>
            <a:ahLst/>
            <a:cxnLst/>
            <a:rect l="l" t="t" r="r" b="b"/>
            <a:pathLst>
              <a:path w="1130" h="1130" extrusionOk="0">
                <a:moveTo>
                  <a:pt x="567" y="1"/>
                </a:moveTo>
                <a:cubicBezTo>
                  <a:pt x="253" y="1"/>
                  <a:pt x="1" y="254"/>
                  <a:pt x="1" y="567"/>
                </a:cubicBezTo>
                <a:cubicBezTo>
                  <a:pt x="1" y="880"/>
                  <a:pt x="253" y="1130"/>
                  <a:pt x="567" y="1130"/>
                </a:cubicBezTo>
                <a:cubicBezTo>
                  <a:pt x="880" y="1130"/>
                  <a:pt x="1130" y="880"/>
                  <a:pt x="1130" y="567"/>
                </a:cubicBezTo>
                <a:cubicBezTo>
                  <a:pt x="1130" y="254"/>
                  <a:pt x="880" y="1"/>
                  <a:pt x="56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982;p37"/>
          <p:cNvSpPr/>
          <p:nvPr/>
        </p:nvSpPr>
        <p:spPr>
          <a:xfrm>
            <a:off x="4395069" y="2520989"/>
            <a:ext cx="47360" cy="49539"/>
          </a:xfrm>
          <a:custGeom>
            <a:avLst/>
            <a:gdLst/>
            <a:ahLst/>
            <a:cxnLst/>
            <a:rect l="l" t="t" r="r" b="b"/>
            <a:pathLst>
              <a:path w="3347" h="3501" extrusionOk="0">
                <a:moveTo>
                  <a:pt x="3346" y="1"/>
                </a:moveTo>
                <a:cubicBezTo>
                  <a:pt x="2723" y="19"/>
                  <a:pt x="2103" y="73"/>
                  <a:pt x="1485" y="161"/>
                </a:cubicBezTo>
                <a:cubicBezTo>
                  <a:pt x="1241" y="654"/>
                  <a:pt x="772" y="998"/>
                  <a:pt x="230" y="1082"/>
                </a:cubicBezTo>
                <a:cubicBezTo>
                  <a:pt x="100" y="1817"/>
                  <a:pt x="25" y="2714"/>
                  <a:pt x="1" y="3500"/>
                </a:cubicBezTo>
                <a:lnTo>
                  <a:pt x="3346" y="3500"/>
                </a:lnTo>
                <a:lnTo>
                  <a:pt x="334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983;p37"/>
          <p:cNvSpPr/>
          <p:nvPr/>
        </p:nvSpPr>
        <p:spPr>
          <a:xfrm>
            <a:off x="4458602" y="2441183"/>
            <a:ext cx="129331" cy="129345"/>
          </a:xfrm>
          <a:custGeom>
            <a:avLst/>
            <a:gdLst/>
            <a:ahLst/>
            <a:cxnLst/>
            <a:rect l="l" t="t" r="r" b="b"/>
            <a:pathLst>
              <a:path w="9140" h="9141" extrusionOk="0">
                <a:moveTo>
                  <a:pt x="1" y="1"/>
                </a:moveTo>
                <a:lnTo>
                  <a:pt x="1" y="34"/>
                </a:lnTo>
                <a:cubicBezTo>
                  <a:pt x="1729" y="377"/>
                  <a:pt x="3313" y="2283"/>
                  <a:pt x="4075" y="5069"/>
                </a:cubicBezTo>
                <a:cubicBezTo>
                  <a:pt x="6833" y="5828"/>
                  <a:pt x="8763" y="7406"/>
                  <a:pt x="9107" y="9140"/>
                </a:cubicBezTo>
                <a:lnTo>
                  <a:pt x="9140" y="9140"/>
                </a:lnTo>
                <a:cubicBezTo>
                  <a:pt x="8854" y="4298"/>
                  <a:pt x="4843" y="284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984;p37"/>
          <p:cNvSpPr/>
          <p:nvPr/>
        </p:nvSpPr>
        <p:spPr>
          <a:xfrm>
            <a:off x="4520296" y="2530838"/>
            <a:ext cx="50600" cy="39691"/>
          </a:xfrm>
          <a:custGeom>
            <a:avLst/>
            <a:gdLst/>
            <a:ahLst/>
            <a:cxnLst/>
            <a:rect l="l" t="t" r="r" b="b"/>
            <a:pathLst>
              <a:path w="3576" h="2805" extrusionOk="0">
                <a:moveTo>
                  <a:pt x="1" y="1"/>
                </a:moveTo>
                <a:cubicBezTo>
                  <a:pt x="94" y="519"/>
                  <a:pt x="166" y="1061"/>
                  <a:pt x="215" y="1621"/>
                </a:cubicBezTo>
                <a:cubicBezTo>
                  <a:pt x="727" y="1777"/>
                  <a:pt x="1136" y="2301"/>
                  <a:pt x="1317" y="2804"/>
                </a:cubicBezTo>
                <a:lnTo>
                  <a:pt x="3575" y="2804"/>
                </a:lnTo>
                <a:cubicBezTo>
                  <a:pt x="3223" y="1711"/>
                  <a:pt x="1883" y="621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985;p37"/>
          <p:cNvSpPr/>
          <p:nvPr/>
        </p:nvSpPr>
        <p:spPr>
          <a:xfrm>
            <a:off x="4332271" y="2531771"/>
            <a:ext cx="50332" cy="38757"/>
          </a:xfrm>
          <a:custGeom>
            <a:avLst/>
            <a:gdLst/>
            <a:ahLst/>
            <a:cxnLst/>
            <a:rect l="l" t="t" r="r" b="b"/>
            <a:pathLst>
              <a:path w="3557" h="2739" extrusionOk="0">
                <a:moveTo>
                  <a:pt x="3397" y="1"/>
                </a:moveTo>
                <a:cubicBezTo>
                  <a:pt x="1569" y="636"/>
                  <a:pt x="337" y="1720"/>
                  <a:pt x="0" y="2738"/>
                </a:cubicBezTo>
                <a:lnTo>
                  <a:pt x="3313" y="2738"/>
                </a:lnTo>
                <a:cubicBezTo>
                  <a:pt x="3337" y="1880"/>
                  <a:pt x="3418" y="913"/>
                  <a:pt x="3556" y="106"/>
                </a:cubicBezTo>
                <a:cubicBezTo>
                  <a:pt x="3502" y="73"/>
                  <a:pt x="3448" y="37"/>
                  <a:pt x="339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986;p37"/>
          <p:cNvSpPr/>
          <p:nvPr/>
        </p:nvSpPr>
        <p:spPr>
          <a:xfrm>
            <a:off x="4315220" y="2441183"/>
            <a:ext cx="127421" cy="129345"/>
          </a:xfrm>
          <a:custGeom>
            <a:avLst/>
            <a:gdLst/>
            <a:ahLst/>
            <a:cxnLst/>
            <a:rect l="l" t="t" r="r" b="b"/>
            <a:pathLst>
              <a:path w="9005" h="9141" extrusionOk="0">
                <a:moveTo>
                  <a:pt x="9004" y="1"/>
                </a:moveTo>
                <a:cubicBezTo>
                  <a:pt x="4162" y="284"/>
                  <a:pt x="284" y="4298"/>
                  <a:pt x="1" y="9140"/>
                </a:cubicBezTo>
                <a:lnTo>
                  <a:pt x="37" y="9140"/>
                </a:lnTo>
                <a:cubicBezTo>
                  <a:pt x="329" y="7686"/>
                  <a:pt x="1747" y="6267"/>
                  <a:pt x="3969" y="5433"/>
                </a:cubicBezTo>
                <a:cubicBezTo>
                  <a:pt x="3715" y="4375"/>
                  <a:pt x="4516" y="3361"/>
                  <a:pt x="5602" y="3361"/>
                </a:cubicBezTo>
                <a:cubicBezTo>
                  <a:pt x="5607" y="3361"/>
                  <a:pt x="5612" y="3361"/>
                  <a:pt x="5617" y="3361"/>
                </a:cubicBezTo>
                <a:cubicBezTo>
                  <a:pt x="5638" y="3361"/>
                  <a:pt x="5656" y="3364"/>
                  <a:pt x="5677" y="3367"/>
                </a:cubicBezTo>
                <a:cubicBezTo>
                  <a:pt x="6511" y="1476"/>
                  <a:pt x="7688" y="293"/>
                  <a:pt x="9004" y="31"/>
                </a:cubicBezTo>
                <a:lnTo>
                  <a:pt x="900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987;p37"/>
          <p:cNvSpPr/>
          <p:nvPr/>
        </p:nvSpPr>
        <p:spPr>
          <a:xfrm>
            <a:off x="4458602" y="2458234"/>
            <a:ext cx="39634" cy="50586"/>
          </a:xfrm>
          <a:custGeom>
            <a:avLst/>
            <a:gdLst/>
            <a:ahLst/>
            <a:cxnLst/>
            <a:rect l="l" t="t" r="r" b="b"/>
            <a:pathLst>
              <a:path w="2801" h="3575" extrusionOk="0">
                <a:moveTo>
                  <a:pt x="1" y="0"/>
                </a:moveTo>
                <a:lnTo>
                  <a:pt x="1" y="3298"/>
                </a:lnTo>
                <a:cubicBezTo>
                  <a:pt x="937" y="3328"/>
                  <a:pt x="1961" y="3421"/>
                  <a:pt x="2801" y="3575"/>
                </a:cubicBezTo>
                <a:cubicBezTo>
                  <a:pt x="2181" y="1687"/>
                  <a:pt x="1082" y="35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988;p37"/>
          <p:cNvSpPr/>
          <p:nvPr/>
        </p:nvSpPr>
        <p:spPr>
          <a:xfrm>
            <a:off x="4458602" y="2520862"/>
            <a:ext cx="48761" cy="49667"/>
          </a:xfrm>
          <a:custGeom>
            <a:avLst/>
            <a:gdLst/>
            <a:ahLst/>
            <a:cxnLst/>
            <a:rect l="l" t="t" r="r" b="b"/>
            <a:pathLst>
              <a:path w="3446" h="3510" extrusionOk="0">
                <a:moveTo>
                  <a:pt x="1" y="1"/>
                </a:moveTo>
                <a:lnTo>
                  <a:pt x="1" y="3509"/>
                </a:lnTo>
                <a:lnTo>
                  <a:pt x="2494" y="3509"/>
                </a:lnTo>
                <a:cubicBezTo>
                  <a:pt x="2656" y="3054"/>
                  <a:pt x="3003" y="2554"/>
                  <a:pt x="3445" y="2374"/>
                </a:cubicBezTo>
                <a:cubicBezTo>
                  <a:pt x="3385" y="1702"/>
                  <a:pt x="3283" y="1034"/>
                  <a:pt x="3135" y="374"/>
                </a:cubicBezTo>
                <a:cubicBezTo>
                  <a:pt x="2208" y="167"/>
                  <a:pt x="1063" y="37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" name="Google Shape;1990;p37"/>
          <p:cNvGrpSpPr/>
          <p:nvPr/>
        </p:nvGrpSpPr>
        <p:grpSpPr>
          <a:xfrm>
            <a:off x="4726490" y="1485078"/>
            <a:ext cx="2517857" cy="2343749"/>
            <a:chOff x="879954" y="4029945"/>
            <a:chExt cx="882999" cy="875344"/>
          </a:xfrm>
        </p:grpSpPr>
        <p:sp>
          <p:nvSpPr>
            <p:cNvPr id="13" name="Google Shape;1991;p37"/>
            <p:cNvSpPr/>
            <p:nvPr/>
          </p:nvSpPr>
          <p:spPr>
            <a:xfrm flipH="1">
              <a:off x="1276999" y="4029945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98"/>
                  </a:lnTo>
                  <a:cubicBezTo>
                    <a:pt x="0" y="2128"/>
                    <a:pt x="798" y="3325"/>
                    <a:pt x="1995" y="3923"/>
                  </a:cubicBezTo>
                  <a:cubicBezTo>
                    <a:pt x="3191" y="3325"/>
                    <a:pt x="3923" y="2128"/>
                    <a:pt x="3923" y="798"/>
                  </a:cubicBezTo>
                  <a:lnTo>
                    <a:pt x="3923" y="1"/>
                  </a:lnTo>
                  <a:cubicBezTo>
                    <a:pt x="2726" y="666"/>
                    <a:pt x="1995" y="1929"/>
                    <a:pt x="1995" y="3325"/>
                  </a:cubicBezTo>
                  <a:cubicBezTo>
                    <a:pt x="1995" y="1929"/>
                    <a:pt x="1263" y="666"/>
                    <a:pt x="0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992;p37"/>
            <p:cNvSpPr/>
            <p:nvPr/>
          </p:nvSpPr>
          <p:spPr>
            <a:xfrm flipH="1">
              <a:off x="979607" y="4517420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32"/>
                  </a:lnTo>
                  <a:cubicBezTo>
                    <a:pt x="0" y="2062"/>
                    <a:pt x="798" y="3325"/>
                    <a:pt x="1995" y="3923"/>
                  </a:cubicBezTo>
                  <a:cubicBezTo>
                    <a:pt x="3191" y="3325"/>
                    <a:pt x="3923" y="2062"/>
                    <a:pt x="3923" y="732"/>
                  </a:cubicBezTo>
                  <a:lnTo>
                    <a:pt x="3923" y="1"/>
                  </a:lnTo>
                  <a:cubicBezTo>
                    <a:pt x="2726" y="665"/>
                    <a:pt x="1995" y="1929"/>
                    <a:pt x="1995" y="3325"/>
                  </a:cubicBezTo>
                  <a:cubicBezTo>
                    <a:pt x="1995" y="1929"/>
                    <a:pt x="1263" y="665"/>
                    <a:pt x="0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993;p37"/>
            <p:cNvSpPr/>
            <p:nvPr/>
          </p:nvSpPr>
          <p:spPr>
            <a:xfrm flipH="1">
              <a:off x="1077716" y="4615528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98"/>
                  </a:lnTo>
                  <a:cubicBezTo>
                    <a:pt x="0" y="2128"/>
                    <a:pt x="731" y="3325"/>
                    <a:pt x="1928" y="3923"/>
                  </a:cubicBezTo>
                  <a:cubicBezTo>
                    <a:pt x="3125" y="3325"/>
                    <a:pt x="3923" y="2128"/>
                    <a:pt x="3923" y="798"/>
                  </a:cubicBezTo>
                  <a:lnTo>
                    <a:pt x="3923" y="1"/>
                  </a:lnTo>
                  <a:cubicBezTo>
                    <a:pt x="2659" y="665"/>
                    <a:pt x="1928" y="1929"/>
                    <a:pt x="1928" y="3325"/>
                  </a:cubicBezTo>
                  <a:cubicBezTo>
                    <a:pt x="1928" y="1929"/>
                    <a:pt x="1197" y="665"/>
                    <a:pt x="0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994;p37"/>
            <p:cNvSpPr/>
            <p:nvPr/>
          </p:nvSpPr>
          <p:spPr>
            <a:xfrm flipH="1">
              <a:off x="1177346" y="4120398"/>
              <a:ext cx="90478" cy="90455"/>
            </a:xfrm>
            <a:custGeom>
              <a:avLst/>
              <a:gdLst/>
              <a:ahLst/>
              <a:cxnLst/>
              <a:rect l="l" t="t" r="r" b="b"/>
              <a:pathLst>
                <a:path w="3924" h="3923" extrusionOk="0">
                  <a:moveTo>
                    <a:pt x="1" y="0"/>
                  </a:moveTo>
                  <a:lnTo>
                    <a:pt x="1" y="732"/>
                  </a:lnTo>
                  <a:cubicBezTo>
                    <a:pt x="1" y="2128"/>
                    <a:pt x="732" y="3324"/>
                    <a:pt x="1929" y="3923"/>
                  </a:cubicBezTo>
                  <a:cubicBezTo>
                    <a:pt x="3125" y="3324"/>
                    <a:pt x="3923" y="2128"/>
                    <a:pt x="3923" y="732"/>
                  </a:cubicBezTo>
                  <a:lnTo>
                    <a:pt x="3923" y="0"/>
                  </a:lnTo>
                  <a:cubicBezTo>
                    <a:pt x="2775" y="638"/>
                    <a:pt x="1994" y="1827"/>
                    <a:pt x="1932" y="3156"/>
                  </a:cubicBezTo>
                  <a:lnTo>
                    <a:pt x="1932" y="3156"/>
                  </a:lnTo>
                  <a:cubicBezTo>
                    <a:pt x="1930" y="1827"/>
                    <a:pt x="1149" y="638"/>
                    <a:pt x="1" y="0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995;p37"/>
            <p:cNvSpPr/>
            <p:nvPr/>
          </p:nvSpPr>
          <p:spPr>
            <a:xfrm flipH="1">
              <a:off x="1177346" y="4517420"/>
              <a:ext cx="90478" cy="90478"/>
            </a:xfrm>
            <a:custGeom>
              <a:avLst/>
              <a:gdLst/>
              <a:ahLst/>
              <a:cxnLst/>
              <a:rect l="l" t="t" r="r" b="b"/>
              <a:pathLst>
                <a:path w="3924" h="3924" extrusionOk="0">
                  <a:moveTo>
                    <a:pt x="1" y="1"/>
                  </a:moveTo>
                  <a:lnTo>
                    <a:pt x="1" y="732"/>
                  </a:lnTo>
                  <a:cubicBezTo>
                    <a:pt x="1" y="2062"/>
                    <a:pt x="732" y="3325"/>
                    <a:pt x="1929" y="3923"/>
                  </a:cubicBezTo>
                  <a:cubicBezTo>
                    <a:pt x="3125" y="3325"/>
                    <a:pt x="3923" y="2062"/>
                    <a:pt x="3923" y="732"/>
                  </a:cubicBezTo>
                  <a:lnTo>
                    <a:pt x="3923" y="1"/>
                  </a:lnTo>
                  <a:cubicBezTo>
                    <a:pt x="2775" y="639"/>
                    <a:pt x="1994" y="1828"/>
                    <a:pt x="1932" y="3157"/>
                  </a:cubicBezTo>
                  <a:lnTo>
                    <a:pt x="1932" y="3157"/>
                  </a:lnTo>
                  <a:cubicBezTo>
                    <a:pt x="1930" y="1828"/>
                    <a:pt x="1149" y="639"/>
                    <a:pt x="1" y="1"/>
                  </a:cubicBezTo>
                  <a:close/>
                </a:path>
              </a:pathLst>
            </a:custGeom>
            <a:solidFill>
              <a:srgbClr val="7FAC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996;p37"/>
            <p:cNvSpPr/>
            <p:nvPr/>
          </p:nvSpPr>
          <p:spPr>
            <a:xfrm flipH="1">
              <a:off x="879954" y="4417790"/>
              <a:ext cx="90478" cy="90455"/>
            </a:xfrm>
            <a:custGeom>
              <a:avLst/>
              <a:gdLst/>
              <a:ahLst/>
              <a:cxnLst/>
              <a:rect l="l" t="t" r="r" b="b"/>
              <a:pathLst>
                <a:path w="3924" h="3923" extrusionOk="0">
                  <a:moveTo>
                    <a:pt x="1" y="0"/>
                  </a:moveTo>
                  <a:lnTo>
                    <a:pt x="1" y="731"/>
                  </a:lnTo>
                  <a:cubicBezTo>
                    <a:pt x="1" y="2061"/>
                    <a:pt x="732" y="3258"/>
                    <a:pt x="1929" y="3923"/>
                  </a:cubicBezTo>
                  <a:cubicBezTo>
                    <a:pt x="3125" y="3324"/>
                    <a:pt x="3923" y="2061"/>
                    <a:pt x="3923" y="731"/>
                  </a:cubicBezTo>
                  <a:lnTo>
                    <a:pt x="3923" y="0"/>
                  </a:lnTo>
                  <a:cubicBezTo>
                    <a:pt x="2775" y="574"/>
                    <a:pt x="1993" y="1822"/>
                    <a:pt x="1932" y="3156"/>
                  </a:cubicBezTo>
                  <a:lnTo>
                    <a:pt x="1932" y="3156"/>
                  </a:lnTo>
                  <a:cubicBezTo>
                    <a:pt x="1930" y="1822"/>
                    <a:pt x="1149" y="574"/>
                    <a:pt x="1" y="0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97;p37"/>
            <p:cNvSpPr/>
            <p:nvPr/>
          </p:nvSpPr>
          <p:spPr>
            <a:xfrm flipH="1">
              <a:off x="1077716" y="4417790"/>
              <a:ext cx="90455" cy="90455"/>
            </a:xfrm>
            <a:custGeom>
              <a:avLst/>
              <a:gdLst/>
              <a:ahLst/>
              <a:cxnLst/>
              <a:rect l="l" t="t" r="r" b="b"/>
              <a:pathLst>
                <a:path w="3923" h="3923" extrusionOk="0">
                  <a:moveTo>
                    <a:pt x="0" y="0"/>
                  </a:moveTo>
                  <a:lnTo>
                    <a:pt x="0" y="731"/>
                  </a:lnTo>
                  <a:cubicBezTo>
                    <a:pt x="0" y="2061"/>
                    <a:pt x="731" y="3324"/>
                    <a:pt x="1928" y="3923"/>
                  </a:cubicBezTo>
                  <a:cubicBezTo>
                    <a:pt x="3125" y="3258"/>
                    <a:pt x="3923" y="2061"/>
                    <a:pt x="3923" y="731"/>
                  </a:cubicBezTo>
                  <a:lnTo>
                    <a:pt x="3923" y="0"/>
                  </a:lnTo>
                  <a:cubicBezTo>
                    <a:pt x="2659" y="599"/>
                    <a:pt x="1928" y="1928"/>
                    <a:pt x="1928" y="3324"/>
                  </a:cubicBezTo>
                  <a:cubicBezTo>
                    <a:pt x="1928" y="1928"/>
                    <a:pt x="1197" y="599"/>
                    <a:pt x="0" y="0"/>
                  </a:cubicBezTo>
                  <a:close/>
                </a:path>
              </a:pathLst>
            </a:custGeom>
            <a:solidFill>
              <a:srgbClr val="7FAC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998;p37"/>
            <p:cNvSpPr/>
            <p:nvPr/>
          </p:nvSpPr>
          <p:spPr>
            <a:xfrm flipH="1">
              <a:off x="1276999" y="4417790"/>
              <a:ext cx="90455" cy="90455"/>
            </a:xfrm>
            <a:custGeom>
              <a:avLst/>
              <a:gdLst/>
              <a:ahLst/>
              <a:cxnLst/>
              <a:rect l="l" t="t" r="r" b="b"/>
              <a:pathLst>
                <a:path w="3923" h="3923" extrusionOk="0">
                  <a:moveTo>
                    <a:pt x="0" y="0"/>
                  </a:moveTo>
                  <a:lnTo>
                    <a:pt x="0" y="731"/>
                  </a:lnTo>
                  <a:cubicBezTo>
                    <a:pt x="0" y="2061"/>
                    <a:pt x="798" y="3324"/>
                    <a:pt x="1995" y="3923"/>
                  </a:cubicBezTo>
                  <a:cubicBezTo>
                    <a:pt x="3191" y="3324"/>
                    <a:pt x="3923" y="2061"/>
                    <a:pt x="3923" y="731"/>
                  </a:cubicBezTo>
                  <a:lnTo>
                    <a:pt x="3923" y="0"/>
                  </a:lnTo>
                  <a:cubicBezTo>
                    <a:pt x="2726" y="599"/>
                    <a:pt x="1995" y="1928"/>
                    <a:pt x="1995" y="3324"/>
                  </a:cubicBezTo>
                  <a:cubicBezTo>
                    <a:pt x="1995" y="1928"/>
                    <a:pt x="1197" y="665"/>
                    <a:pt x="0" y="0"/>
                  </a:cubicBezTo>
                  <a:close/>
                </a:path>
              </a:pathLst>
            </a:custGeom>
            <a:solidFill>
              <a:srgbClr val="00B2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999;p37"/>
            <p:cNvSpPr/>
            <p:nvPr/>
          </p:nvSpPr>
          <p:spPr>
            <a:xfrm flipH="1">
              <a:off x="1276999" y="4517420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32"/>
                  </a:lnTo>
                  <a:cubicBezTo>
                    <a:pt x="0" y="2062"/>
                    <a:pt x="798" y="3325"/>
                    <a:pt x="1995" y="3923"/>
                  </a:cubicBezTo>
                  <a:cubicBezTo>
                    <a:pt x="3191" y="3325"/>
                    <a:pt x="3923" y="2062"/>
                    <a:pt x="3923" y="732"/>
                  </a:cubicBezTo>
                  <a:lnTo>
                    <a:pt x="3923" y="1"/>
                  </a:lnTo>
                  <a:cubicBezTo>
                    <a:pt x="2726" y="665"/>
                    <a:pt x="1995" y="1929"/>
                    <a:pt x="1995" y="3325"/>
                  </a:cubicBezTo>
                  <a:cubicBezTo>
                    <a:pt x="1995" y="1929"/>
                    <a:pt x="1263" y="665"/>
                    <a:pt x="0" y="1"/>
                  </a:cubicBezTo>
                  <a:close/>
                </a:path>
              </a:pathLst>
            </a:custGeom>
            <a:solidFill>
              <a:srgbClr val="5FD0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000;p37"/>
            <p:cNvSpPr/>
            <p:nvPr/>
          </p:nvSpPr>
          <p:spPr>
            <a:xfrm flipH="1">
              <a:off x="1276999" y="4615528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98"/>
                  </a:lnTo>
                  <a:cubicBezTo>
                    <a:pt x="0" y="2128"/>
                    <a:pt x="798" y="3325"/>
                    <a:pt x="1995" y="3923"/>
                  </a:cubicBezTo>
                  <a:cubicBezTo>
                    <a:pt x="3191" y="3325"/>
                    <a:pt x="3923" y="2128"/>
                    <a:pt x="3923" y="798"/>
                  </a:cubicBezTo>
                  <a:lnTo>
                    <a:pt x="3923" y="1"/>
                  </a:lnTo>
                  <a:cubicBezTo>
                    <a:pt x="2726" y="665"/>
                    <a:pt x="1995" y="1929"/>
                    <a:pt x="1995" y="3325"/>
                  </a:cubicBezTo>
                  <a:cubicBezTo>
                    <a:pt x="1995" y="1929"/>
                    <a:pt x="1263" y="665"/>
                    <a:pt x="0" y="1"/>
                  </a:cubicBezTo>
                  <a:close/>
                </a:path>
              </a:pathLst>
            </a:custGeom>
            <a:solidFill>
              <a:srgbClr val="7FAC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001;p37"/>
            <p:cNvSpPr/>
            <p:nvPr/>
          </p:nvSpPr>
          <p:spPr>
            <a:xfrm flipH="1">
              <a:off x="1177346" y="4715181"/>
              <a:ext cx="90478" cy="90455"/>
            </a:xfrm>
            <a:custGeom>
              <a:avLst/>
              <a:gdLst/>
              <a:ahLst/>
              <a:cxnLst/>
              <a:rect l="l" t="t" r="r" b="b"/>
              <a:pathLst>
                <a:path w="3924" h="3923" extrusionOk="0">
                  <a:moveTo>
                    <a:pt x="1" y="0"/>
                  </a:moveTo>
                  <a:lnTo>
                    <a:pt x="1" y="731"/>
                  </a:lnTo>
                  <a:cubicBezTo>
                    <a:pt x="1" y="2128"/>
                    <a:pt x="732" y="3324"/>
                    <a:pt x="1929" y="3923"/>
                  </a:cubicBezTo>
                  <a:cubicBezTo>
                    <a:pt x="3125" y="3324"/>
                    <a:pt x="3923" y="2128"/>
                    <a:pt x="3923" y="731"/>
                  </a:cubicBezTo>
                  <a:lnTo>
                    <a:pt x="3923" y="0"/>
                  </a:lnTo>
                  <a:cubicBezTo>
                    <a:pt x="2775" y="638"/>
                    <a:pt x="1994" y="1827"/>
                    <a:pt x="1932" y="3156"/>
                  </a:cubicBezTo>
                  <a:lnTo>
                    <a:pt x="1932" y="3156"/>
                  </a:lnTo>
                  <a:cubicBezTo>
                    <a:pt x="1930" y="1827"/>
                    <a:pt x="1149" y="638"/>
                    <a:pt x="1" y="0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2002;p37"/>
            <p:cNvSpPr/>
            <p:nvPr/>
          </p:nvSpPr>
          <p:spPr>
            <a:xfrm flipH="1">
              <a:off x="1276999" y="4814812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32"/>
                  </a:lnTo>
                  <a:cubicBezTo>
                    <a:pt x="0" y="2062"/>
                    <a:pt x="798" y="3325"/>
                    <a:pt x="1995" y="3923"/>
                  </a:cubicBezTo>
                  <a:cubicBezTo>
                    <a:pt x="3191" y="3325"/>
                    <a:pt x="3923" y="2062"/>
                    <a:pt x="3923" y="732"/>
                  </a:cubicBezTo>
                  <a:lnTo>
                    <a:pt x="3923" y="1"/>
                  </a:lnTo>
                  <a:cubicBezTo>
                    <a:pt x="2726" y="599"/>
                    <a:pt x="1995" y="1929"/>
                    <a:pt x="1995" y="3325"/>
                  </a:cubicBezTo>
                  <a:cubicBezTo>
                    <a:pt x="1995" y="1929"/>
                    <a:pt x="1263" y="599"/>
                    <a:pt x="0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003;p37"/>
            <p:cNvSpPr/>
            <p:nvPr/>
          </p:nvSpPr>
          <p:spPr>
            <a:xfrm flipH="1">
              <a:off x="979607" y="4318137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98"/>
                  </a:lnTo>
                  <a:cubicBezTo>
                    <a:pt x="0" y="2128"/>
                    <a:pt x="798" y="3325"/>
                    <a:pt x="1995" y="3923"/>
                  </a:cubicBezTo>
                  <a:cubicBezTo>
                    <a:pt x="3191" y="3325"/>
                    <a:pt x="3923" y="2128"/>
                    <a:pt x="3923" y="798"/>
                  </a:cubicBezTo>
                  <a:lnTo>
                    <a:pt x="3923" y="1"/>
                  </a:lnTo>
                  <a:cubicBezTo>
                    <a:pt x="2726" y="666"/>
                    <a:pt x="1995" y="1929"/>
                    <a:pt x="1995" y="3325"/>
                  </a:cubicBezTo>
                  <a:cubicBezTo>
                    <a:pt x="1995" y="1929"/>
                    <a:pt x="1263" y="666"/>
                    <a:pt x="0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2004;p37"/>
            <p:cNvSpPr/>
            <p:nvPr/>
          </p:nvSpPr>
          <p:spPr>
            <a:xfrm flipH="1">
              <a:off x="1077716" y="4220028"/>
              <a:ext cx="91999" cy="90478"/>
            </a:xfrm>
            <a:custGeom>
              <a:avLst/>
              <a:gdLst/>
              <a:ahLst/>
              <a:cxnLst/>
              <a:rect l="l" t="t" r="r" b="b"/>
              <a:pathLst>
                <a:path w="3990" h="3924" extrusionOk="0">
                  <a:moveTo>
                    <a:pt x="1" y="1"/>
                  </a:moveTo>
                  <a:lnTo>
                    <a:pt x="1" y="799"/>
                  </a:lnTo>
                  <a:cubicBezTo>
                    <a:pt x="1" y="2128"/>
                    <a:pt x="798" y="3325"/>
                    <a:pt x="1995" y="3923"/>
                  </a:cubicBezTo>
                  <a:cubicBezTo>
                    <a:pt x="3192" y="3325"/>
                    <a:pt x="3990" y="2062"/>
                    <a:pt x="3990" y="732"/>
                  </a:cubicBezTo>
                  <a:lnTo>
                    <a:pt x="3990" y="1"/>
                  </a:lnTo>
                  <a:cubicBezTo>
                    <a:pt x="2726" y="666"/>
                    <a:pt x="1995" y="1929"/>
                    <a:pt x="1995" y="3325"/>
                  </a:cubicBezTo>
                  <a:cubicBezTo>
                    <a:pt x="1995" y="1929"/>
                    <a:pt x="1264" y="666"/>
                    <a:pt x="1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2005;p37"/>
            <p:cNvSpPr/>
            <p:nvPr/>
          </p:nvSpPr>
          <p:spPr>
            <a:xfrm flipH="1">
              <a:off x="1177346" y="4318137"/>
              <a:ext cx="90478" cy="90478"/>
            </a:xfrm>
            <a:custGeom>
              <a:avLst/>
              <a:gdLst/>
              <a:ahLst/>
              <a:cxnLst/>
              <a:rect l="l" t="t" r="r" b="b"/>
              <a:pathLst>
                <a:path w="3924" h="3924" extrusionOk="0">
                  <a:moveTo>
                    <a:pt x="1" y="1"/>
                  </a:moveTo>
                  <a:lnTo>
                    <a:pt x="1" y="798"/>
                  </a:lnTo>
                  <a:cubicBezTo>
                    <a:pt x="1" y="2128"/>
                    <a:pt x="732" y="3325"/>
                    <a:pt x="1929" y="3923"/>
                  </a:cubicBezTo>
                  <a:cubicBezTo>
                    <a:pt x="3125" y="3325"/>
                    <a:pt x="3923" y="2128"/>
                    <a:pt x="3923" y="798"/>
                  </a:cubicBezTo>
                  <a:lnTo>
                    <a:pt x="3923" y="1"/>
                  </a:lnTo>
                  <a:cubicBezTo>
                    <a:pt x="2775" y="639"/>
                    <a:pt x="1994" y="1828"/>
                    <a:pt x="1932" y="3157"/>
                  </a:cubicBezTo>
                  <a:lnTo>
                    <a:pt x="1932" y="3157"/>
                  </a:lnTo>
                  <a:cubicBezTo>
                    <a:pt x="1930" y="1828"/>
                    <a:pt x="1149" y="639"/>
                    <a:pt x="1" y="1"/>
                  </a:cubicBezTo>
                  <a:close/>
                </a:path>
              </a:pathLst>
            </a:custGeom>
            <a:solidFill>
              <a:srgbClr val="7FAC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2006;p37"/>
            <p:cNvSpPr/>
            <p:nvPr/>
          </p:nvSpPr>
          <p:spPr>
            <a:xfrm flipH="1">
              <a:off x="1177346" y="4417790"/>
              <a:ext cx="90478" cy="90455"/>
            </a:xfrm>
            <a:custGeom>
              <a:avLst/>
              <a:gdLst/>
              <a:ahLst/>
              <a:cxnLst/>
              <a:rect l="l" t="t" r="r" b="b"/>
              <a:pathLst>
                <a:path w="3924" h="3923" extrusionOk="0">
                  <a:moveTo>
                    <a:pt x="1" y="0"/>
                  </a:moveTo>
                  <a:lnTo>
                    <a:pt x="1" y="731"/>
                  </a:lnTo>
                  <a:cubicBezTo>
                    <a:pt x="1" y="2061"/>
                    <a:pt x="732" y="3258"/>
                    <a:pt x="1929" y="3923"/>
                  </a:cubicBezTo>
                  <a:cubicBezTo>
                    <a:pt x="3125" y="3324"/>
                    <a:pt x="3923" y="2061"/>
                    <a:pt x="3923" y="731"/>
                  </a:cubicBezTo>
                  <a:lnTo>
                    <a:pt x="3923" y="0"/>
                  </a:lnTo>
                  <a:cubicBezTo>
                    <a:pt x="2775" y="574"/>
                    <a:pt x="1994" y="1822"/>
                    <a:pt x="1932" y="3156"/>
                  </a:cubicBezTo>
                  <a:lnTo>
                    <a:pt x="1932" y="3156"/>
                  </a:lnTo>
                  <a:cubicBezTo>
                    <a:pt x="1930" y="1822"/>
                    <a:pt x="1149" y="574"/>
                    <a:pt x="1" y="0"/>
                  </a:cubicBezTo>
                  <a:close/>
                </a:path>
              </a:pathLst>
            </a:custGeom>
            <a:solidFill>
              <a:srgbClr val="5FD0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2007;p37"/>
            <p:cNvSpPr/>
            <p:nvPr/>
          </p:nvSpPr>
          <p:spPr>
            <a:xfrm flipH="1">
              <a:off x="1276999" y="4220028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99"/>
                  </a:lnTo>
                  <a:cubicBezTo>
                    <a:pt x="0" y="2128"/>
                    <a:pt x="798" y="3325"/>
                    <a:pt x="1995" y="3923"/>
                  </a:cubicBezTo>
                  <a:cubicBezTo>
                    <a:pt x="3191" y="3325"/>
                    <a:pt x="3923" y="2128"/>
                    <a:pt x="3923" y="799"/>
                  </a:cubicBezTo>
                  <a:lnTo>
                    <a:pt x="3923" y="1"/>
                  </a:lnTo>
                  <a:cubicBezTo>
                    <a:pt x="2726" y="666"/>
                    <a:pt x="1995" y="1929"/>
                    <a:pt x="1995" y="3325"/>
                  </a:cubicBezTo>
                  <a:cubicBezTo>
                    <a:pt x="1995" y="1929"/>
                    <a:pt x="1263" y="666"/>
                    <a:pt x="0" y="1"/>
                  </a:cubicBezTo>
                  <a:close/>
                </a:path>
              </a:pathLst>
            </a:custGeom>
            <a:solidFill>
              <a:srgbClr val="7FAC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2008;p37"/>
            <p:cNvSpPr/>
            <p:nvPr/>
          </p:nvSpPr>
          <p:spPr>
            <a:xfrm flipH="1">
              <a:off x="1276999" y="4318137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98"/>
                  </a:lnTo>
                  <a:cubicBezTo>
                    <a:pt x="0" y="2128"/>
                    <a:pt x="798" y="3325"/>
                    <a:pt x="1995" y="3923"/>
                  </a:cubicBezTo>
                  <a:cubicBezTo>
                    <a:pt x="3191" y="3325"/>
                    <a:pt x="3923" y="2128"/>
                    <a:pt x="3923" y="798"/>
                  </a:cubicBezTo>
                  <a:lnTo>
                    <a:pt x="3923" y="1"/>
                  </a:lnTo>
                  <a:cubicBezTo>
                    <a:pt x="2726" y="666"/>
                    <a:pt x="1995" y="1929"/>
                    <a:pt x="1995" y="3325"/>
                  </a:cubicBezTo>
                  <a:cubicBezTo>
                    <a:pt x="1995" y="1929"/>
                    <a:pt x="1263" y="666"/>
                    <a:pt x="0" y="1"/>
                  </a:cubicBezTo>
                  <a:close/>
                </a:path>
              </a:pathLst>
            </a:custGeom>
            <a:solidFill>
              <a:srgbClr val="5FD0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2009;p37"/>
            <p:cNvSpPr/>
            <p:nvPr/>
          </p:nvSpPr>
          <p:spPr>
            <a:xfrm flipH="1">
              <a:off x="1375107" y="4120398"/>
              <a:ext cx="90455" cy="90455"/>
            </a:xfrm>
            <a:custGeom>
              <a:avLst/>
              <a:gdLst/>
              <a:ahLst/>
              <a:cxnLst/>
              <a:rect l="l" t="t" r="r" b="b"/>
              <a:pathLst>
                <a:path w="3923" h="3923" extrusionOk="0">
                  <a:moveTo>
                    <a:pt x="0" y="0"/>
                  </a:moveTo>
                  <a:lnTo>
                    <a:pt x="0" y="732"/>
                  </a:lnTo>
                  <a:cubicBezTo>
                    <a:pt x="0" y="2128"/>
                    <a:pt x="731" y="3324"/>
                    <a:pt x="1928" y="3923"/>
                  </a:cubicBezTo>
                  <a:cubicBezTo>
                    <a:pt x="3125" y="3324"/>
                    <a:pt x="3923" y="2128"/>
                    <a:pt x="3923" y="732"/>
                  </a:cubicBezTo>
                  <a:lnTo>
                    <a:pt x="3923" y="0"/>
                  </a:lnTo>
                  <a:cubicBezTo>
                    <a:pt x="2659" y="665"/>
                    <a:pt x="1928" y="1928"/>
                    <a:pt x="1928" y="3324"/>
                  </a:cubicBezTo>
                  <a:cubicBezTo>
                    <a:pt x="1928" y="1928"/>
                    <a:pt x="1197" y="665"/>
                    <a:pt x="0" y="0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2010;p37"/>
            <p:cNvSpPr/>
            <p:nvPr/>
          </p:nvSpPr>
          <p:spPr>
            <a:xfrm flipH="1">
              <a:off x="1375107" y="4517420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32"/>
                  </a:lnTo>
                  <a:cubicBezTo>
                    <a:pt x="0" y="2062"/>
                    <a:pt x="731" y="3325"/>
                    <a:pt x="1928" y="3923"/>
                  </a:cubicBezTo>
                  <a:cubicBezTo>
                    <a:pt x="3125" y="3325"/>
                    <a:pt x="3923" y="2062"/>
                    <a:pt x="3923" y="732"/>
                  </a:cubicBezTo>
                  <a:lnTo>
                    <a:pt x="3923" y="1"/>
                  </a:lnTo>
                  <a:cubicBezTo>
                    <a:pt x="2659" y="665"/>
                    <a:pt x="1928" y="1929"/>
                    <a:pt x="1928" y="3325"/>
                  </a:cubicBezTo>
                  <a:cubicBezTo>
                    <a:pt x="1928" y="1929"/>
                    <a:pt x="1197" y="665"/>
                    <a:pt x="0" y="1"/>
                  </a:cubicBezTo>
                  <a:close/>
                </a:path>
              </a:pathLst>
            </a:custGeom>
            <a:solidFill>
              <a:srgbClr val="7FAC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2011;p37"/>
            <p:cNvSpPr/>
            <p:nvPr/>
          </p:nvSpPr>
          <p:spPr>
            <a:xfrm flipH="1">
              <a:off x="1474737" y="4615528"/>
              <a:ext cx="90478" cy="90478"/>
            </a:xfrm>
            <a:custGeom>
              <a:avLst/>
              <a:gdLst/>
              <a:ahLst/>
              <a:cxnLst/>
              <a:rect l="l" t="t" r="r" b="b"/>
              <a:pathLst>
                <a:path w="3924" h="3924" extrusionOk="0">
                  <a:moveTo>
                    <a:pt x="1" y="1"/>
                  </a:moveTo>
                  <a:lnTo>
                    <a:pt x="1" y="798"/>
                  </a:lnTo>
                  <a:cubicBezTo>
                    <a:pt x="1" y="2128"/>
                    <a:pt x="732" y="3325"/>
                    <a:pt x="1929" y="3923"/>
                  </a:cubicBezTo>
                  <a:cubicBezTo>
                    <a:pt x="3125" y="3325"/>
                    <a:pt x="3923" y="2128"/>
                    <a:pt x="3923" y="798"/>
                  </a:cubicBezTo>
                  <a:lnTo>
                    <a:pt x="3923" y="1"/>
                  </a:lnTo>
                  <a:cubicBezTo>
                    <a:pt x="2775" y="639"/>
                    <a:pt x="1994" y="1828"/>
                    <a:pt x="1932" y="3157"/>
                  </a:cubicBezTo>
                  <a:lnTo>
                    <a:pt x="1932" y="3157"/>
                  </a:lnTo>
                  <a:cubicBezTo>
                    <a:pt x="1930" y="1828"/>
                    <a:pt x="1149" y="639"/>
                    <a:pt x="1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2012;p37"/>
            <p:cNvSpPr/>
            <p:nvPr/>
          </p:nvSpPr>
          <p:spPr>
            <a:xfrm flipH="1">
              <a:off x="1574390" y="4517420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32"/>
                  </a:lnTo>
                  <a:cubicBezTo>
                    <a:pt x="0" y="2062"/>
                    <a:pt x="798" y="3325"/>
                    <a:pt x="1995" y="3923"/>
                  </a:cubicBezTo>
                  <a:cubicBezTo>
                    <a:pt x="3191" y="3325"/>
                    <a:pt x="3923" y="2062"/>
                    <a:pt x="3923" y="732"/>
                  </a:cubicBezTo>
                  <a:lnTo>
                    <a:pt x="3923" y="1"/>
                  </a:lnTo>
                  <a:cubicBezTo>
                    <a:pt x="2726" y="665"/>
                    <a:pt x="1995" y="1929"/>
                    <a:pt x="1995" y="3325"/>
                  </a:cubicBezTo>
                  <a:cubicBezTo>
                    <a:pt x="1995" y="1929"/>
                    <a:pt x="1263" y="665"/>
                    <a:pt x="0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2013;p37"/>
            <p:cNvSpPr/>
            <p:nvPr/>
          </p:nvSpPr>
          <p:spPr>
            <a:xfrm flipH="1">
              <a:off x="1474737" y="4417790"/>
              <a:ext cx="90478" cy="90455"/>
            </a:xfrm>
            <a:custGeom>
              <a:avLst/>
              <a:gdLst/>
              <a:ahLst/>
              <a:cxnLst/>
              <a:rect l="l" t="t" r="r" b="b"/>
              <a:pathLst>
                <a:path w="3924" h="3923" extrusionOk="0">
                  <a:moveTo>
                    <a:pt x="1" y="0"/>
                  </a:moveTo>
                  <a:lnTo>
                    <a:pt x="1" y="731"/>
                  </a:lnTo>
                  <a:cubicBezTo>
                    <a:pt x="1" y="2061"/>
                    <a:pt x="732" y="3258"/>
                    <a:pt x="1929" y="3923"/>
                  </a:cubicBezTo>
                  <a:cubicBezTo>
                    <a:pt x="3125" y="3324"/>
                    <a:pt x="3923" y="2061"/>
                    <a:pt x="3923" y="731"/>
                  </a:cubicBezTo>
                  <a:lnTo>
                    <a:pt x="3923" y="0"/>
                  </a:lnTo>
                  <a:cubicBezTo>
                    <a:pt x="2775" y="574"/>
                    <a:pt x="1994" y="1822"/>
                    <a:pt x="1932" y="3156"/>
                  </a:cubicBezTo>
                  <a:lnTo>
                    <a:pt x="1932" y="3156"/>
                  </a:lnTo>
                  <a:cubicBezTo>
                    <a:pt x="1930" y="1822"/>
                    <a:pt x="1149" y="574"/>
                    <a:pt x="1" y="0"/>
                  </a:cubicBezTo>
                  <a:close/>
                </a:path>
              </a:pathLst>
            </a:custGeom>
            <a:solidFill>
              <a:srgbClr val="7FAC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2014;p37"/>
            <p:cNvSpPr/>
            <p:nvPr/>
          </p:nvSpPr>
          <p:spPr>
            <a:xfrm flipH="1">
              <a:off x="1672499" y="4417790"/>
              <a:ext cx="90455" cy="90455"/>
            </a:xfrm>
            <a:custGeom>
              <a:avLst/>
              <a:gdLst/>
              <a:ahLst/>
              <a:cxnLst/>
              <a:rect l="l" t="t" r="r" b="b"/>
              <a:pathLst>
                <a:path w="3923" h="3923" extrusionOk="0">
                  <a:moveTo>
                    <a:pt x="0" y="0"/>
                  </a:moveTo>
                  <a:lnTo>
                    <a:pt x="0" y="731"/>
                  </a:lnTo>
                  <a:cubicBezTo>
                    <a:pt x="0" y="2061"/>
                    <a:pt x="731" y="3324"/>
                    <a:pt x="1928" y="3923"/>
                  </a:cubicBezTo>
                  <a:cubicBezTo>
                    <a:pt x="3125" y="3258"/>
                    <a:pt x="3923" y="2061"/>
                    <a:pt x="3923" y="731"/>
                  </a:cubicBezTo>
                  <a:lnTo>
                    <a:pt x="3923" y="0"/>
                  </a:lnTo>
                  <a:cubicBezTo>
                    <a:pt x="2659" y="599"/>
                    <a:pt x="1928" y="1928"/>
                    <a:pt x="1928" y="3324"/>
                  </a:cubicBezTo>
                  <a:cubicBezTo>
                    <a:pt x="1928" y="1928"/>
                    <a:pt x="1197" y="599"/>
                    <a:pt x="0" y="0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2015;p37"/>
            <p:cNvSpPr/>
            <p:nvPr/>
          </p:nvSpPr>
          <p:spPr>
            <a:xfrm flipH="1">
              <a:off x="1375107" y="4713637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98"/>
                  </a:lnTo>
                  <a:cubicBezTo>
                    <a:pt x="0" y="2128"/>
                    <a:pt x="731" y="3325"/>
                    <a:pt x="1928" y="3923"/>
                  </a:cubicBezTo>
                  <a:cubicBezTo>
                    <a:pt x="3125" y="3325"/>
                    <a:pt x="3923" y="2128"/>
                    <a:pt x="3923" y="798"/>
                  </a:cubicBezTo>
                  <a:lnTo>
                    <a:pt x="3923" y="1"/>
                  </a:lnTo>
                  <a:cubicBezTo>
                    <a:pt x="2659" y="665"/>
                    <a:pt x="1928" y="1995"/>
                    <a:pt x="1928" y="3325"/>
                  </a:cubicBezTo>
                  <a:cubicBezTo>
                    <a:pt x="1928" y="1995"/>
                    <a:pt x="1197" y="665"/>
                    <a:pt x="0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2016;p37"/>
            <p:cNvSpPr/>
            <p:nvPr/>
          </p:nvSpPr>
          <p:spPr>
            <a:xfrm flipH="1">
              <a:off x="1375107" y="4318137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98"/>
                  </a:lnTo>
                  <a:cubicBezTo>
                    <a:pt x="0" y="2128"/>
                    <a:pt x="731" y="3325"/>
                    <a:pt x="1928" y="3923"/>
                  </a:cubicBezTo>
                  <a:cubicBezTo>
                    <a:pt x="3125" y="3325"/>
                    <a:pt x="3923" y="2128"/>
                    <a:pt x="3923" y="798"/>
                  </a:cubicBezTo>
                  <a:lnTo>
                    <a:pt x="3923" y="1"/>
                  </a:lnTo>
                  <a:cubicBezTo>
                    <a:pt x="2659" y="666"/>
                    <a:pt x="1928" y="1929"/>
                    <a:pt x="1928" y="3325"/>
                  </a:cubicBezTo>
                  <a:cubicBezTo>
                    <a:pt x="1928" y="1929"/>
                    <a:pt x="1197" y="666"/>
                    <a:pt x="0" y="1"/>
                  </a:cubicBezTo>
                  <a:close/>
                </a:path>
              </a:pathLst>
            </a:custGeom>
            <a:solidFill>
              <a:srgbClr val="7FAC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2017;p37"/>
            <p:cNvSpPr/>
            <p:nvPr/>
          </p:nvSpPr>
          <p:spPr>
            <a:xfrm flipH="1">
              <a:off x="1375107" y="4417790"/>
              <a:ext cx="90455" cy="90455"/>
            </a:xfrm>
            <a:custGeom>
              <a:avLst/>
              <a:gdLst/>
              <a:ahLst/>
              <a:cxnLst/>
              <a:rect l="l" t="t" r="r" b="b"/>
              <a:pathLst>
                <a:path w="3923" h="3923" extrusionOk="0">
                  <a:moveTo>
                    <a:pt x="0" y="0"/>
                  </a:moveTo>
                  <a:lnTo>
                    <a:pt x="0" y="731"/>
                  </a:lnTo>
                  <a:cubicBezTo>
                    <a:pt x="0" y="2061"/>
                    <a:pt x="731" y="3324"/>
                    <a:pt x="1928" y="3923"/>
                  </a:cubicBezTo>
                  <a:cubicBezTo>
                    <a:pt x="3125" y="3258"/>
                    <a:pt x="3923" y="2061"/>
                    <a:pt x="3923" y="731"/>
                  </a:cubicBezTo>
                  <a:lnTo>
                    <a:pt x="3923" y="0"/>
                  </a:lnTo>
                  <a:cubicBezTo>
                    <a:pt x="2659" y="599"/>
                    <a:pt x="1928" y="1928"/>
                    <a:pt x="1928" y="3324"/>
                  </a:cubicBezTo>
                  <a:cubicBezTo>
                    <a:pt x="1928" y="1928"/>
                    <a:pt x="1197" y="599"/>
                    <a:pt x="0" y="0"/>
                  </a:cubicBezTo>
                  <a:close/>
                </a:path>
              </a:pathLst>
            </a:custGeom>
            <a:solidFill>
              <a:srgbClr val="5FD0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2018;p37"/>
            <p:cNvSpPr/>
            <p:nvPr/>
          </p:nvSpPr>
          <p:spPr>
            <a:xfrm flipH="1">
              <a:off x="1474737" y="4220028"/>
              <a:ext cx="90478" cy="90478"/>
            </a:xfrm>
            <a:custGeom>
              <a:avLst/>
              <a:gdLst/>
              <a:ahLst/>
              <a:cxnLst/>
              <a:rect l="l" t="t" r="r" b="b"/>
              <a:pathLst>
                <a:path w="3924" h="3924" extrusionOk="0">
                  <a:moveTo>
                    <a:pt x="1" y="1"/>
                  </a:moveTo>
                  <a:lnTo>
                    <a:pt x="1" y="799"/>
                  </a:lnTo>
                  <a:cubicBezTo>
                    <a:pt x="1" y="2128"/>
                    <a:pt x="732" y="3325"/>
                    <a:pt x="1929" y="3923"/>
                  </a:cubicBezTo>
                  <a:cubicBezTo>
                    <a:pt x="3125" y="3325"/>
                    <a:pt x="3923" y="2062"/>
                    <a:pt x="3923" y="732"/>
                  </a:cubicBezTo>
                  <a:lnTo>
                    <a:pt x="3923" y="1"/>
                  </a:lnTo>
                  <a:cubicBezTo>
                    <a:pt x="2775" y="639"/>
                    <a:pt x="1994" y="1828"/>
                    <a:pt x="1932" y="3157"/>
                  </a:cubicBezTo>
                  <a:lnTo>
                    <a:pt x="1932" y="3157"/>
                  </a:lnTo>
                  <a:cubicBezTo>
                    <a:pt x="1930" y="1828"/>
                    <a:pt x="1149" y="639"/>
                    <a:pt x="1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2019;p37"/>
            <p:cNvSpPr/>
            <p:nvPr/>
          </p:nvSpPr>
          <p:spPr>
            <a:xfrm flipH="1">
              <a:off x="1574390" y="4318137"/>
              <a:ext cx="90455" cy="90478"/>
            </a:xfrm>
            <a:custGeom>
              <a:avLst/>
              <a:gdLst/>
              <a:ahLst/>
              <a:cxnLst/>
              <a:rect l="l" t="t" r="r" b="b"/>
              <a:pathLst>
                <a:path w="3923" h="3924" extrusionOk="0">
                  <a:moveTo>
                    <a:pt x="0" y="1"/>
                  </a:moveTo>
                  <a:lnTo>
                    <a:pt x="0" y="798"/>
                  </a:lnTo>
                  <a:cubicBezTo>
                    <a:pt x="0" y="2128"/>
                    <a:pt x="798" y="3325"/>
                    <a:pt x="1995" y="3923"/>
                  </a:cubicBezTo>
                  <a:cubicBezTo>
                    <a:pt x="3191" y="3325"/>
                    <a:pt x="3923" y="2128"/>
                    <a:pt x="3923" y="798"/>
                  </a:cubicBezTo>
                  <a:lnTo>
                    <a:pt x="3923" y="1"/>
                  </a:lnTo>
                  <a:cubicBezTo>
                    <a:pt x="2726" y="666"/>
                    <a:pt x="1995" y="1929"/>
                    <a:pt x="1995" y="3325"/>
                  </a:cubicBezTo>
                  <a:cubicBezTo>
                    <a:pt x="1995" y="1929"/>
                    <a:pt x="1263" y="666"/>
                    <a:pt x="0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2" name="Google Shape;2020;p37"/>
          <p:cNvGrpSpPr/>
          <p:nvPr/>
        </p:nvGrpSpPr>
        <p:grpSpPr>
          <a:xfrm>
            <a:off x="271442" y="2764938"/>
            <a:ext cx="4271129" cy="3495288"/>
            <a:chOff x="431942" y="1863389"/>
            <a:chExt cx="3069451" cy="2446626"/>
          </a:xfrm>
        </p:grpSpPr>
        <p:sp>
          <p:nvSpPr>
            <p:cNvPr id="46" name="Google Shape;2023;p37"/>
            <p:cNvSpPr/>
            <p:nvPr/>
          </p:nvSpPr>
          <p:spPr>
            <a:xfrm>
              <a:off x="431942" y="3610287"/>
              <a:ext cx="1823100" cy="699728"/>
            </a:xfrm>
            <a:prstGeom prst="roundRect">
              <a:avLst>
                <a:gd name="adj" fmla="val 0"/>
              </a:avLst>
            </a:pr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ru-RU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anose="020B0A04020102020204" pitchFamily="34" charset="0"/>
                  <a:ea typeface="Fira Sans Extra Condensed Medium"/>
                  <a:cs typeface="Fira Sans Extra Condensed Medium"/>
                  <a:sym typeface="Fira Sans Extra Condensed Medium"/>
                </a:rPr>
                <a:t>мобильностью</a:t>
              </a: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cxnSp>
          <p:nvCxnSpPr>
            <p:cNvPr id="44" name="Google Shape;2024;p37"/>
            <p:cNvCxnSpPr>
              <a:stCxn id="46" idx="0"/>
            </p:cNvCxnSpPr>
            <p:nvPr/>
          </p:nvCxnSpPr>
          <p:spPr>
            <a:xfrm rot="5400000" flipH="1" flipV="1">
              <a:off x="1548993" y="1657889"/>
              <a:ext cx="1746899" cy="2157900"/>
            </a:xfrm>
            <a:prstGeom prst="bentConnector2">
              <a:avLst/>
            </a:prstGeom>
            <a:noFill/>
            <a:ln w="28575" cap="flat" cmpd="sng">
              <a:solidFill>
                <a:srgbClr val="FDC7C7"/>
              </a:solidFill>
              <a:prstDash val="dash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47" name="Google Shape;2025;p37"/>
          <p:cNvGrpSpPr/>
          <p:nvPr/>
        </p:nvGrpSpPr>
        <p:grpSpPr>
          <a:xfrm>
            <a:off x="3202204" y="3830920"/>
            <a:ext cx="2608785" cy="2429306"/>
            <a:chOff x="2581374" y="2598079"/>
            <a:chExt cx="1823100" cy="1756217"/>
          </a:xfrm>
        </p:grpSpPr>
        <p:sp>
          <p:nvSpPr>
            <p:cNvPr id="51" name="Google Shape;2028;p37"/>
            <p:cNvSpPr/>
            <p:nvPr/>
          </p:nvSpPr>
          <p:spPr>
            <a:xfrm>
              <a:off x="2581374" y="3634652"/>
              <a:ext cx="1823100" cy="719644"/>
            </a:xfrm>
            <a:prstGeom prst="roundRect">
              <a:avLst>
                <a:gd name="adj" fmla="val 0"/>
              </a:avLst>
            </a:prstGeom>
            <a:solidFill>
              <a:srgbClr val="7FAC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lang="ru-RU" sz="1600" kern="0" dirty="0" smtClean="0">
                  <a:solidFill>
                    <a:srgbClr val="FFFFFF"/>
                  </a:solidFill>
                  <a:latin typeface="Arial Black" panose="020B0A04020102020204" pitchFamily="34" charset="0"/>
                  <a:ea typeface="Fira Sans Extra Condensed Medium"/>
                  <a:cs typeface="Fira Sans Extra Condensed Medium"/>
                  <a:sym typeface="Fira Sans Extra Condensed Medium"/>
                </a:rPr>
                <a:t>компактностью</a:t>
              </a: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cxnSp>
          <p:nvCxnSpPr>
            <p:cNvPr id="49" name="Google Shape;2029;p37"/>
            <p:cNvCxnSpPr/>
            <p:nvPr/>
          </p:nvCxnSpPr>
          <p:spPr>
            <a:xfrm rot="-5400000">
              <a:off x="3306625" y="2784379"/>
              <a:ext cx="1055400" cy="682800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7FACFA"/>
              </a:solidFill>
              <a:prstDash val="dash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52" name="Google Shape;2030;p37"/>
          <p:cNvGrpSpPr/>
          <p:nvPr/>
        </p:nvGrpSpPr>
        <p:grpSpPr>
          <a:xfrm>
            <a:off x="6187476" y="3798958"/>
            <a:ext cx="2568873" cy="2461269"/>
            <a:chOff x="4737663" y="2598055"/>
            <a:chExt cx="1823100" cy="1714076"/>
          </a:xfrm>
        </p:grpSpPr>
        <p:sp>
          <p:nvSpPr>
            <p:cNvPr id="56" name="Google Shape;2033;p37"/>
            <p:cNvSpPr/>
            <p:nvPr/>
          </p:nvSpPr>
          <p:spPr>
            <a:xfrm>
              <a:off x="4737663" y="3608153"/>
              <a:ext cx="1823100" cy="703978"/>
            </a:xfrm>
            <a:prstGeom prst="roundRect">
              <a:avLst>
                <a:gd name="adj" fmla="val 0"/>
              </a:avLst>
            </a:prstGeom>
            <a:solidFill>
              <a:srgbClr val="5FD0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ru-RU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anose="020B0A04020102020204" pitchFamily="34" charset="0"/>
                  <a:ea typeface="Fira Sans Extra Condensed Medium"/>
                  <a:cs typeface="Fira Sans Extra Condensed Medium"/>
                  <a:sym typeface="Fira Sans Extra Condensed Medium"/>
                </a:rPr>
                <a:t>Легко трансформируются</a:t>
              </a: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cxnSp>
          <p:nvCxnSpPr>
            <p:cNvPr id="54" name="Google Shape;2034;p37"/>
            <p:cNvCxnSpPr>
              <a:stCxn id="56" idx="0"/>
            </p:cNvCxnSpPr>
            <p:nvPr/>
          </p:nvCxnSpPr>
          <p:spPr>
            <a:xfrm rot="16200000" flipV="1">
              <a:off x="4810416" y="2769355"/>
              <a:ext cx="1010097" cy="667498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5FD0DB"/>
              </a:solidFill>
              <a:prstDash val="dash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57" name="Google Shape;2035;p37"/>
          <p:cNvGrpSpPr/>
          <p:nvPr/>
        </p:nvGrpSpPr>
        <p:grpSpPr>
          <a:xfrm>
            <a:off x="7471918" y="2776891"/>
            <a:ext cx="4436303" cy="3483333"/>
            <a:chOff x="5677362" y="1871756"/>
            <a:chExt cx="3034527" cy="2438258"/>
          </a:xfrm>
        </p:grpSpPr>
        <p:sp>
          <p:nvSpPr>
            <p:cNvPr id="61" name="Google Shape;2038;p37"/>
            <p:cNvSpPr/>
            <p:nvPr/>
          </p:nvSpPr>
          <p:spPr>
            <a:xfrm>
              <a:off x="6898208" y="3618654"/>
              <a:ext cx="1813681" cy="691360"/>
            </a:xfrm>
            <a:prstGeom prst="roundRect">
              <a:avLst>
                <a:gd name="adj" fmla="val 0"/>
              </a:avLst>
            </a:prstGeom>
            <a:solidFill>
              <a:srgbClr val="00B2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lang="ru-RU" sz="1600" kern="0" dirty="0" smtClean="0">
                  <a:solidFill>
                    <a:srgbClr val="FFFFFF"/>
                  </a:solidFill>
                  <a:latin typeface="Arial Black" panose="020B0A04020102020204" pitchFamily="34" charset="0"/>
                  <a:ea typeface="Fira Sans Extra Condensed Medium"/>
                  <a:cs typeface="Fira Sans Extra Condensed Medium"/>
                  <a:sym typeface="Fira Sans Extra Condensed Medium"/>
                </a:rPr>
                <a:t>складываются</a:t>
              </a: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cxnSp>
          <p:nvCxnSpPr>
            <p:cNvPr id="59" name="Google Shape;2039;p37"/>
            <p:cNvCxnSpPr>
              <a:stCxn id="61" idx="0"/>
            </p:cNvCxnSpPr>
            <p:nvPr/>
          </p:nvCxnSpPr>
          <p:spPr>
            <a:xfrm rot="16200000" flipV="1">
              <a:off x="5867757" y="1681361"/>
              <a:ext cx="1746898" cy="2127688"/>
            </a:xfrm>
            <a:prstGeom prst="bentConnector2">
              <a:avLst/>
            </a:prstGeom>
            <a:noFill/>
            <a:ln w="28575" cap="flat" cmpd="sng">
              <a:solidFill>
                <a:srgbClr val="00B2BC"/>
              </a:solidFill>
              <a:prstDash val="dash"/>
              <a:round/>
              <a:headEnd type="none" w="med" len="med"/>
              <a:tailEnd type="oval" w="med" len="med"/>
            </a:ln>
          </p:spPr>
        </p:cxnSp>
      </p:grpSp>
      <p:pic>
        <p:nvPicPr>
          <p:cNvPr id="63" name="Рисунок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1326" y="2639740"/>
            <a:ext cx="969348" cy="877900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212" y="2180775"/>
            <a:ext cx="1449819" cy="14822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88310" y="658773"/>
            <a:ext cx="102916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ПРЕДМЕТЫ “МЯГКОЙ ПЕДАГОГИКИ” ОБЛАДАЮТ </a:t>
            </a:r>
            <a:endParaRPr lang="ru-RU" sz="2800" dirty="0">
              <a:solidFill>
                <a:srgbClr val="00B3BD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21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01230" y="485360"/>
            <a:ext cx="3290739" cy="23200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7721" y="190038"/>
            <a:ext cx="1932599" cy="5496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0319" y="189710"/>
            <a:ext cx="1932599" cy="54967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2918" y="189052"/>
            <a:ext cx="1932599" cy="54967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95516" y="188394"/>
            <a:ext cx="1932599" cy="54967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5137556" y="-275398"/>
            <a:ext cx="5653929" cy="819704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432797" y="3368376"/>
            <a:ext cx="3091671" cy="346692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9" t="42917" r="58384" b="29428"/>
          <a:stretch/>
        </p:blipFill>
        <p:spPr>
          <a:xfrm rot="410261">
            <a:off x="2949289" y="6065253"/>
            <a:ext cx="874030" cy="76914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56302" y="3722926"/>
            <a:ext cx="3280739" cy="272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Благодаря “Мягкой педагогики” дети показали результативность в освоении годовой задачи детского сада и научились следующему:</a:t>
            </a:r>
            <a:endParaRPr lang="ru-RU" dirty="0">
              <a:solidFill>
                <a:srgbClr val="00B3BD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21328" y="1098268"/>
            <a:ext cx="8170672" cy="5426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Стали интересоваться миром и участвуют в сезонных наблюдениях.</a:t>
            </a:r>
            <a:endParaRPr lang="ru-RU" sz="1600" dirty="0">
              <a:solidFill>
                <a:srgbClr val="00B3BD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Выделяют цвет, величину и форму.</a:t>
            </a:r>
            <a:endParaRPr lang="ru-RU" sz="1600" dirty="0">
              <a:solidFill>
                <a:srgbClr val="00B3BD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Устанавливают сходства и различия между предметами.</a:t>
            </a:r>
            <a:endParaRPr lang="ru-RU" sz="1600" dirty="0">
              <a:solidFill>
                <a:srgbClr val="00B3BD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Имеют представления о себе, других людях, объектах окружающего мира.</a:t>
            </a:r>
            <a:endParaRPr lang="ru-RU" sz="1600" dirty="0">
              <a:solidFill>
                <a:srgbClr val="00B3BD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Понимают первичные представления о моральных и нравственных ценностях.</a:t>
            </a:r>
            <a:endParaRPr lang="ru-RU" sz="1600" dirty="0">
              <a:solidFill>
                <a:srgbClr val="00B3BD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Знают элементарные способы взаимодействия с растениями и животными (рвать любые растения и есть нельзя; не причинять животным вреда и т. д.).</a:t>
            </a:r>
            <a:endParaRPr lang="ru-RU" sz="1600" dirty="0">
              <a:solidFill>
                <a:srgbClr val="00B3BD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Слышат и воспроизводят разнообразные поручения, которые дают возможность общаться со сверстниками и взрослыми.</a:t>
            </a:r>
            <a:endParaRPr lang="ru-RU" sz="1600" dirty="0">
              <a:solidFill>
                <a:srgbClr val="00B3BD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Сформировали элементарные представления в музыке, спорте и в художественно-эстетическом развитии.</a:t>
            </a:r>
            <a:endParaRPr lang="ru-RU" sz="1600" dirty="0">
              <a:solidFill>
                <a:srgbClr val="00B3BD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Овладели элементарными нормами и правилами здорового образа жизни.</a:t>
            </a:r>
            <a:endParaRPr lang="ru-RU" sz="1600" dirty="0">
              <a:solidFill>
                <a:srgbClr val="00B3BD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11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53" t="41121" r="59495" b="27633"/>
          <a:stretch/>
        </p:blipFill>
        <p:spPr>
          <a:xfrm rot="10067077">
            <a:off x="3522575" y="934250"/>
            <a:ext cx="997504" cy="115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2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239" y="111327"/>
            <a:ext cx="11800936" cy="6650196"/>
          </a:xfrm>
          <a:prstGeom prst="rect">
            <a:avLst/>
          </a:prstGeom>
          <a:solidFill>
            <a:srgbClr val="FDC7C7"/>
          </a:solidFill>
          <a:ln>
            <a:solidFill>
              <a:srgbClr val="FDC7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6" name="Google Shape;1628;p32"/>
          <p:cNvGrpSpPr/>
          <p:nvPr/>
        </p:nvGrpSpPr>
        <p:grpSpPr>
          <a:xfrm>
            <a:off x="6061835" y="3364223"/>
            <a:ext cx="2429212" cy="1490011"/>
            <a:chOff x="4743539" y="2425514"/>
            <a:chExt cx="1972586" cy="1225859"/>
          </a:xfrm>
        </p:grpSpPr>
        <p:cxnSp>
          <p:nvCxnSpPr>
            <p:cNvPr id="7" name="Google Shape;1629;p32"/>
            <p:cNvCxnSpPr/>
            <p:nvPr/>
          </p:nvCxnSpPr>
          <p:spPr>
            <a:xfrm rot="10800000">
              <a:off x="5168725" y="2966873"/>
              <a:ext cx="1547400" cy="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sp>
          <p:nvSpPr>
            <p:cNvPr id="8" name="Google Shape;1630;p32"/>
            <p:cNvSpPr/>
            <p:nvPr/>
          </p:nvSpPr>
          <p:spPr>
            <a:xfrm rot="-1800044">
              <a:off x="4743539" y="2425514"/>
              <a:ext cx="1695148" cy="1225859"/>
            </a:xfrm>
            <a:custGeom>
              <a:avLst/>
              <a:gdLst/>
              <a:ahLst/>
              <a:cxnLst/>
              <a:rect l="l" t="t" r="r" b="b"/>
              <a:pathLst>
                <a:path w="25749" h="18622" extrusionOk="0">
                  <a:moveTo>
                    <a:pt x="10554" y="1"/>
                  </a:moveTo>
                  <a:cubicBezTo>
                    <a:pt x="5292" y="1"/>
                    <a:pt x="1" y="645"/>
                    <a:pt x="1" y="645"/>
                  </a:cubicBezTo>
                  <a:cubicBezTo>
                    <a:pt x="1" y="645"/>
                    <a:pt x="6020" y="14772"/>
                    <a:pt x="10489" y="17349"/>
                  </a:cubicBezTo>
                  <a:cubicBezTo>
                    <a:pt x="11979" y="18211"/>
                    <a:pt x="13606" y="18621"/>
                    <a:pt x="15207" y="18621"/>
                  </a:cubicBezTo>
                  <a:cubicBezTo>
                    <a:pt x="18407" y="18621"/>
                    <a:pt x="21504" y="16982"/>
                    <a:pt x="23198" y="14040"/>
                  </a:cubicBezTo>
                  <a:cubicBezTo>
                    <a:pt x="25748" y="9625"/>
                    <a:pt x="24188" y="3953"/>
                    <a:pt x="19711" y="1376"/>
                  </a:cubicBezTo>
                  <a:cubicBezTo>
                    <a:pt x="17875" y="314"/>
                    <a:pt x="14222" y="1"/>
                    <a:pt x="10554" y="1"/>
                  </a:cubicBezTo>
                  <a:close/>
                </a:path>
              </a:pathLst>
            </a:custGeom>
            <a:solidFill>
              <a:srgbClr val="5FD0DB"/>
            </a:solidFill>
            <a:ln w="19050" cap="flat" cmpd="sng">
              <a:solidFill>
                <a:srgbClr val="5FD0DB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" name="Google Shape;1633;p32"/>
            <p:cNvGrpSpPr/>
            <p:nvPr/>
          </p:nvGrpSpPr>
          <p:grpSpPr>
            <a:xfrm>
              <a:off x="5487701" y="2732927"/>
              <a:ext cx="485294" cy="481774"/>
              <a:chOff x="11044729" y="2866842"/>
              <a:chExt cx="536533" cy="532641"/>
            </a:xfrm>
          </p:grpSpPr>
          <p:sp>
            <p:nvSpPr>
              <p:cNvPr id="12" name="Google Shape;1634;p32"/>
              <p:cNvSpPr/>
              <p:nvPr/>
            </p:nvSpPr>
            <p:spPr>
              <a:xfrm>
                <a:off x="11044729" y="2866842"/>
                <a:ext cx="536533" cy="532641"/>
              </a:xfrm>
              <a:custGeom>
                <a:avLst/>
                <a:gdLst/>
                <a:ahLst/>
                <a:cxnLst/>
                <a:rect l="l" t="t" r="r" b="b"/>
                <a:pathLst>
                  <a:path w="18059" h="17928" extrusionOk="0">
                    <a:moveTo>
                      <a:pt x="17706" y="1"/>
                    </a:moveTo>
                    <a:cubicBezTo>
                      <a:pt x="17618" y="1"/>
                      <a:pt x="17531" y="33"/>
                      <a:pt x="17464" y="100"/>
                    </a:cubicBezTo>
                    <a:lnTo>
                      <a:pt x="14462" y="3088"/>
                    </a:lnTo>
                    <a:cubicBezTo>
                      <a:pt x="14217" y="3344"/>
                      <a:pt x="14449" y="3693"/>
                      <a:pt x="14714" y="3693"/>
                    </a:cubicBezTo>
                    <a:cubicBezTo>
                      <a:pt x="14796" y="3693"/>
                      <a:pt x="14880" y="3660"/>
                      <a:pt x="14955" y="3582"/>
                    </a:cubicBezTo>
                    <a:lnTo>
                      <a:pt x="17363" y="1188"/>
                    </a:lnTo>
                    <a:lnTo>
                      <a:pt x="17363" y="3219"/>
                    </a:lnTo>
                    <a:lnTo>
                      <a:pt x="16753" y="3219"/>
                    </a:lnTo>
                    <a:cubicBezTo>
                      <a:pt x="16565" y="3219"/>
                      <a:pt x="16420" y="3335"/>
                      <a:pt x="16391" y="3509"/>
                    </a:cubicBezTo>
                    <a:cubicBezTo>
                      <a:pt x="16347" y="3727"/>
                      <a:pt x="16521" y="3915"/>
                      <a:pt x="16724" y="3915"/>
                    </a:cubicBezTo>
                    <a:lnTo>
                      <a:pt x="17363" y="3915"/>
                    </a:lnTo>
                    <a:lnTo>
                      <a:pt x="17363" y="4974"/>
                    </a:lnTo>
                    <a:lnTo>
                      <a:pt x="17232" y="4974"/>
                    </a:lnTo>
                    <a:cubicBezTo>
                      <a:pt x="17058" y="4974"/>
                      <a:pt x="16899" y="5090"/>
                      <a:pt x="16870" y="5264"/>
                    </a:cubicBezTo>
                    <a:cubicBezTo>
                      <a:pt x="16841" y="5482"/>
                      <a:pt x="17000" y="5670"/>
                      <a:pt x="17218" y="5670"/>
                    </a:cubicBezTo>
                    <a:lnTo>
                      <a:pt x="17363" y="5670"/>
                    </a:lnTo>
                    <a:lnTo>
                      <a:pt x="17363" y="6715"/>
                    </a:lnTo>
                    <a:lnTo>
                      <a:pt x="17232" y="6715"/>
                    </a:lnTo>
                    <a:cubicBezTo>
                      <a:pt x="17044" y="6715"/>
                      <a:pt x="16899" y="6845"/>
                      <a:pt x="16870" y="7019"/>
                    </a:cubicBezTo>
                    <a:cubicBezTo>
                      <a:pt x="16826" y="7237"/>
                      <a:pt x="17000" y="7425"/>
                      <a:pt x="17203" y="7425"/>
                    </a:cubicBezTo>
                    <a:lnTo>
                      <a:pt x="17348" y="7425"/>
                    </a:lnTo>
                    <a:lnTo>
                      <a:pt x="17348" y="8470"/>
                    </a:lnTo>
                    <a:lnTo>
                      <a:pt x="16753" y="8470"/>
                    </a:lnTo>
                    <a:cubicBezTo>
                      <a:pt x="16565" y="8470"/>
                      <a:pt x="16420" y="8586"/>
                      <a:pt x="16391" y="8760"/>
                    </a:cubicBezTo>
                    <a:cubicBezTo>
                      <a:pt x="16347" y="8977"/>
                      <a:pt x="16521" y="9166"/>
                      <a:pt x="16724" y="9166"/>
                    </a:cubicBezTo>
                    <a:lnTo>
                      <a:pt x="17363" y="9166"/>
                    </a:lnTo>
                    <a:lnTo>
                      <a:pt x="17363" y="10225"/>
                    </a:lnTo>
                    <a:lnTo>
                      <a:pt x="17232" y="10225"/>
                    </a:lnTo>
                    <a:cubicBezTo>
                      <a:pt x="17223" y="10224"/>
                      <a:pt x="17214" y="10224"/>
                      <a:pt x="17206" y="10224"/>
                    </a:cubicBezTo>
                    <a:cubicBezTo>
                      <a:pt x="17042" y="10224"/>
                      <a:pt x="16897" y="10350"/>
                      <a:pt x="16870" y="10515"/>
                    </a:cubicBezTo>
                    <a:cubicBezTo>
                      <a:pt x="16841" y="10733"/>
                      <a:pt x="17000" y="10921"/>
                      <a:pt x="17218" y="10921"/>
                    </a:cubicBezTo>
                    <a:lnTo>
                      <a:pt x="17363" y="10921"/>
                    </a:lnTo>
                    <a:lnTo>
                      <a:pt x="17363" y="11965"/>
                    </a:lnTo>
                    <a:lnTo>
                      <a:pt x="17232" y="11965"/>
                    </a:lnTo>
                    <a:cubicBezTo>
                      <a:pt x="17044" y="11965"/>
                      <a:pt x="16899" y="12096"/>
                      <a:pt x="16870" y="12270"/>
                    </a:cubicBezTo>
                    <a:cubicBezTo>
                      <a:pt x="16826" y="12473"/>
                      <a:pt x="17000" y="12676"/>
                      <a:pt x="17203" y="12676"/>
                    </a:cubicBezTo>
                    <a:lnTo>
                      <a:pt x="17348" y="12676"/>
                    </a:lnTo>
                    <a:lnTo>
                      <a:pt x="17348" y="13721"/>
                    </a:lnTo>
                    <a:lnTo>
                      <a:pt x="16753" y="13721"/>
                    </a:lnTo>
                    <a:cubicBezTo>
                      <a:pt x="16565" y="13721"/>
                      <a:pt x="16420" y="13851"/>
                      <a:pt x="16391" y="14025"/>
                    </a:cubicBezTo>
                    <a:cubicBezTo>
                      <a:pt x="16347" y="14228"/>
                      <a:pt x="16521" y="14417"/>
                      <a:pt x="16724" y="14431"/>
                    </a:cubicBezTo>
                    <a:lnTo>
                      <a:pt x="17363" y="14431"/>
                    </a:lnTo>
                    <a:lnTo>
                      <a:pt x="17363" y="17231"/>
                    </a:lnTo>
                    <a:lnTo>
                      <a:pt x="14563" y="17231"/>
                    </a:lnTo>
                    <a:lnTo>
                      <a:pt x="14563" y="16607"/>
                    </a:lnTo>
                    <a:cubicBezTo>
                      <a:pt x="14563" y="16433"/>
                      <a:pt x="14433" y="16273"/>
                      <a:pt x="14259" y="16244"/>
                    </a:cubicBezTo>
                    <a:cubicBezTo>
                      <a:pt x="14243" y="16242"/>
                      <a:pt x="14226" y="16241"/>
                      <a:pt x="14211" y="16241"/>
                    </a:cubicBezTo>
                    <a:cubicBezTo>
                      <a:pt x="14025" y="16241"/>
                      <a:pt x="13852" y="16392"/>
                      <a:pt x="13852" y="16593"/>
                    </a:cubicBezTo>
                    <a:lnTo>
                      <a:pt x="13852" y="17216"/>
                    </a:lnTo>
                    <a:lnTo>
                      <a:pt x="12837" y="17216"/>
                    </a:lnTo>
                    <a:lnTo>
                      <a:pt x="12837" y="17086"/>
                    </a:lnTo>
                    <a:cubicBezTo>
                      <a:pt x="12852" y="16912"/>
                      <a:pt x="12721" y="16767"/>
                      <a:pt x="12547" y="16723"/>
                    </a:cubicBezTo>
                    <a:cubicBezTo>
                      <a:pt x="12530" y="16721"/>
                      <a:pt x="12513" y="16720"/>
                      <a:pt x="12496" y="16720"/>
                    </a:cubicBezTo>
                    <a:cubicBezTo>
                      <a:pt x="12301" y="16720"/>
                      <a:pt x="12141" y="16871"/>
                      <a:pt x="12141" y="17071"/>
                    </a:cubicBezTo>
                    <a:lnTo>
                      <a:pt x="12141" y="17216"/>
                    </a:lnTo>
                    <a:lnTo>
                      <a:pt x="11096" y="17216"/>
                    </a:lnTo>
                    <a:lnTo>
                      <a:pt x="11096" y="17086"/>
                    </a:lnTo>
                    <a:cubicBezTo>
                      <a:pt x="11096" y="16912"/>
                      <a:pt x="10966" y="16752"/>
                      <a:pt x="10792" y="16723"/>
                    </a:cubicBezTo>
                    <a:cubicBezTo>
                      <a:pt x="10776" y="16721"/>
                      <a:pt x="10760" y="16720"/>
                      <a:pt x="10744" y="16720"/>
                    </a:cubicBezTo>
                    <a:cubicBezTo>
                      <a:pt x="10558" y="16720"/>
                      <a:pt x="10386" y="16871"/>
                      <a:pt x="10386" y="17071"/>
                    </a:cubicBezTo>
                    <a:lnTo>
                      <a:pt x="10386" y="17202"/>
                    </a:lnTo>
                    <a:lnTo>
                      <a:pt x="9341" y="17202"/>
                    </a:lnTo>
                    <a:lnTo>
                      <a:pt x="9341" y="16593"/>
                    </a:lnTo>
                    <a:cubicBezTo>
                      <a:pt x="9341" y="16418"/>
                      <a:pt x="9211" y="16259"/>
                      <a:pt x="9037" y="16230"/>
                    </a:cubicBezTo>
                    <a:cubicBezTo>
                      <a:pt x="9021" y="16228"/>
                      <a:pt x="9005" y="16227"/>
                      <a:pt x="8989" y="16227"/>
                    </a:cubicBezTo>
                    <a:cubicBezTo>
                      <a:pt x="8805" y="16227"/>
                      <a:pt x="8645" y="16378"/>
                      <a:pt x="8645" y="16578"/>
                    </a:cubicBezTo>
                    <a:lnTo>
                      <a:pt x="8645" y="17202"/>
                    </a:lnTo>
                    <a:lnTo>
                      <a:pt x="7586" y="17202"/>
                    </a:lnTo>
                    <a:lnTo>
                      <a:pt x="7586" y="17071"/>
                    </a:lnTo>
                    <a:cubicBezTo>
                      <a:pt x="7586" y="16897"/>
                      <a:pt x="7470" y="16738"/>
                      <a:pt x="7296" y="16709"/>
                    </a:cubicBezTo>
                    <a:cubicBezTo>
                      <a:pt x="7279" y="16706"/>
                      <a:pt x="7262" y="16705"/>
                      <a:pt x="7245" y="16705"/>
                    </a:cubicBezTo>
                    <a:cubicBezTo>
                      <a:pt x="7050" y="16705"/>
                      <a:pt x="6890" y="16856"/>
                      <a:pt x="6890" y="17057"/>
                    </a:cubicBezTo>
                    <a:lnTo>
                      <a:pt x="6890" y="17202"/>
                    </a:lnTo>
                    <a:lnTo>
                      <a:pt x="5831" y="17202"/>
                    </a:lnTo>
                    <a:lnTo>
                      <a:pt x="5831" y="17071"/>
                    </a:lnTo>
                    <a:cubicBezTo>
                      <a:pt x="5846" y="16897"/>
                      <a:pt x="5715" y="16738"/>
                      <a:pt x="5541" y="16709"/>
                    </a:cubicBezTo>
                    <a:cubicBezTo>
                      <a:pt x="5524" y="16706"/>
                      <a:pt x="5507" y="16705"/>
                      <a:pt x="5490" y="16705"/>
                    </a:cubicBezTo>
                    <a:cubicBezTo>
                      <a:pt x="5295" y="16705"/>
                      <a:pt x="5135" y="16856"/>
                      <a:pt x="5135" y="17057"/>
                    </a:cubicBezTo>
                    <a:lnTo>
                      <a:pt x="5135" y="17187"/>
                    </a:lnTo>
                    <a:lnTo>
                      <a:pt x="4091" y="17187"/>
                    </a:lnTo>
                    <a:lnTo>
                      <a:pt x="4091" y="16578"/>
                    </a:lnTo>
                    <a:cubicBezTo>
                      <a:pt x="4091" y="16404"/>
                      <a:pt x="3960" y="16244"/>
                      <a:pt x="3786" y="16215"/>
                    </a:cubicBezTo>
                    <a:cubicBezTo>
                      <a:pt x="3770" y="16213"/>
                      <a:pt x="3754" y="16212"/>
                      <a:pt x="3738" y="16212"/>
                    </a:cubicBezTo>
                    <a:cubicBezTo>
                      <a:pt x="3552" y="16212"/>
                      <a:pt x="3380" y="16363"/>
                      <a:pt x="3380" y="16564"/>
                    </a:cubicBezTo>
                    <a:lnTo>
                      <a:pt x="3380" y="17187"/>
                    </a:lnTo>
                    <a:lnTo>
                      <a:pt x="1320" y="17187"/>
                    </a:lnTo>
                    <a:lnTo>
                      <a:pt x="12982" y="5569"/>
                    </a:lnTo>
                    <a:cubicBezTo>
                      <a:pt x="13238" y="5313"/>
                      <a:pt x="13008" y="4965"/>
                      <a:pt x="12737" y="4965"/>
                    </a:cubicBezTo>
                    <a:cubicBezTo>
                      <a:pt x="12654" y="4965"/>
                      <a:pt x="12567" y="4997"/>
                      <a:pt x="12489" y="5076"/>
                    </a:cubicBezTo>
                    <a:lnTo>
                      <a:pt x="232" y="17332"/>
                    </a:lnTo>
                    <a:cubicBezTo>
                      <a:pt x="0" y="17550"/>
                      <a:pt x="174" y="17927"/>
                      <a:pt x="479" y="17927"/>
                    </a:cubicBezTo>
                    <a:lnTo>
                      <a:pt x="17711" y="17927"/>
                    </a:lnTo>
                    <a:cubicBezTo>
                      <a:pt x="17899" y="17927"/>
                      <a:pt x="18059" y="17767"/>
                      <a:pt x="18059" y="17579"/>
                    </a:cubicBezTo>
                    <a:lnTo>
                      <a:pt x="18059" y="347"/>
                    </a:lnTo>
                    <a:cubicBezTo>
                      <a:pt x="18059" y="245"/>
                      <a:pt x="18015" y="144"/>
                      <a:pt x="17943" y="86"/>
                    </a:cubicBezTo>
                    <a:cubicBezTo>
                      <a:pt x="17872" y="30"/>
                      <a:pt x="17788" y="1"/>
                      <a:pt x="1770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" name="Google Shape;1635;p32"/>
              <p:cNvSpPr/>
              <p:nvPr/>
            </p:nvSpPr>
            <p:spPr>
              <a:xfrm>
                <a:off x="11298992" y="3118460"/>
                <a:ext cx="178438" cy="177161"/>
              </a:xfrm>
              <a:custGeom>
                <a:avLst/>
                <a:gdLst/>
                <a:ahLst/>
                <a:cxnLst/>
                <a:rect l="l" t="t" r="r" b="b"/>
                <a:pathLst>
                  <a:path w="6006" h="5963" extrusionOk="0">
                    <a:moveTo>
                      <a:pt x="5294" y="1190"/>
                    </a:moveTo>
                    <a:lnTo>
                      <a:pt x="5294" y="5252"/>
                    </a:lnTo>
                    <a:lnTo>
                      <a:pt x="1233" y="5252"/>
                    </a:lnTo>
                    <a:lnTo>
                      <a:pt x="5294" y="1190"/>
                    </a:lnTo>
                    <a:close/>
                    <a:moveTo>
                      <a:pt x="5647" y="0"/>
                    </a:moveTo>
                    <a:cubicBezTo>
                      <a:pt x="5556" y="0"/>
                      <a:pt x="5468" y="36"/>
                      <a:pt x="5410" y="102"/>
                    </a:cubicBezTo>
                    <a:lnTo>
                      <a:pt x="145" y="5368"/>
                    </a:lnTo>
                    <a:cubicBezTo>
                      <a:pt x="15" y="5484"/>
                      <a:pt x="0" y="5701"/>
                      <a:pt x="116" y="5832"/>
                    </a:cubicBezTo>
                    <a:cubicBezTo>
                      <a:pt x="189" y="5919"/>
                      <a:pt x="290" y="5962"/>
                      <a:pt x="392" y="5962"/>
                    </a:cubicBezTo>
                    <a:lnTo>
                      <a:pt x="5657" y="5962"/>
                    </a:lnTo>
                    <a:cubicBezTo>
                      <a:pt x="5846" y="5962"/>
                      <a:pt x="6005" y="5803"/>
                      <a:pt x="6005" y="5614"/>
                    </a:cubicBezTo>
                    <a:lnTo>
                      <a:pt x="6005" y="349"/>
                    </a:lnTo>
                    <a:cubicBezTo>
                      <a:pt x="6005" y="204"/>
                      <a:pt x="5918" y="73"/>
                      <a:pt x="5788" y="30"/>
                    </a:cubicBezTo>
                    <a:cubicBezTo>
                      <a:pt x="5743" y="10"/>
                      <a:pt x="5695" y="0"/>
                      <a:pt x="564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" name="Google Shape;1636;p32"/>
              <p:cNvSpPr/>
              <p:nvPr/>
            </p:nvSpPr>
            <p:spPr>
              <a:xfrm>
                <a:off x="11438602" y="2985743"/>
                <a:ext cx="28640" cy="20708"/>
              </a:xfrm>
              <a:custGeom>
                <a:avLst/>
                <a:gdLst/>
                <a:ahLst/>
                <a:cxnLst/>
                <a:rect l="l" t="t" r="r" b="b"/>
                <a:pathLst>
                  <a:path w="964" h="697" extrusionOk="0">
                    <a:moveTo>
                      <a:pt x="488" y="0"/>
                    </a:moveTo>
                    <a:cubicBezTo>
                      <a:pt x="443" y="0"/>
                      <a:pt x="397" y="9"/>
                      <a:pt x="349" y="29"/>
                    </a:cubicBezTo>
                    <a:cubicBezTo>
                      <a:pt x="1" y="174"/>
                      <a:pt x="102" y="696"/>
                      <a:pt x="479" y="696"/>
                    </a:cubicBezTo>
                    <a:cubicBezTo>
                      <a:pt x="581" y="696"/>
                      <a:pt x="668" y="653"/>
                      <a:pt x="726" y="595"/>
                    </a:cubicBezTo>
                    <a:cubicBezTo>
                      <a:pt x="964" y="357"/>
                      <a:pt x="770" y="0"/>
                      <a:pt x="48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637;p32"/>
              <p:cNvSpPr/>
              <p:nvPr/>
            </p:nvSpPr>
            <p:spPr>
              <a:xfrm>
                <a:off x="11249435" y="3322245"/>
                <a:ext cx="20708" cy="20678"/>
              </a:xfrm>
              <a:custGeom>
                <a:avLst/>
                <a:gdLst/>
                <a:ahLst/>
                <a:cxnLst/>
                <a:rect l="l" t="t" r="r" b="b"/>
                <a:pathLst>
                  <a:path w="697" h="696" extrusionOk="0">
                    <a:moveTo>
                      <a:pt x="369" y="1"/>
                    </a:moveTo>
                    <a:cubicBezTo>
                      <a:pt x="178" y="1"/>
                      <a:pt x="12" y="144"/>
                      <a:pt x="0" y="351"/>
                    </a:cubicBezTo>
                    <a:cubicBezTo>
                      <a:pt x="11" y="555"/>
                      <a:pt x="173" y="696"/>
                      <a:pt x="351" y="696"/>
                    </a:cubicBezTo>
                    <a:cubicBezTo>
                      <a:pt x="413" y="696"/>
                      <a:pt x="477" y="678"/>
                      <a:pt x="537" y="641"/>
                    </a:cubicBezTo>
                    <a:cubicBezTo>
                      <a:pt x="638" y="583"/>
                      <a:pt x="696" y="481"/>
                      <a:pt x="696" y="380"/>
                    </a:cubicBezTo>
                    <a:lnTo>
                      <a:pt x="696" y="336"/>
                    </a:lnTo>
                    <a:cubicBezTo>
                      <a:pt x="696" y="206"/>
                      <a:pt x="624" y="90"/>
                      <a:pt x="522" y="32"/>
                    </a:cubicBezTo>
                    <a:cubicBezTo>
                      <a:pt x="471" y="11"/>
                      <a:pt x="419" y="1"/>
                      <a:pt x="36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6" name="Google Shape;1638;p32"/>
          <p:cNvGrpSpPr/>
          <p:nvPr/>
        </p:nvGrpSpPr>
        <p:grpSpPr>
          <a:xfrm>
            <a:off x="796780" y="4196204"/>
            <a:ext cx="5693716" cy="1729540"/>
            <a:chOff x="364550" y="3273043"/>
            <a:chExt cx="4606217" cy="1225859"/>
          </a:xfrm>
        </p:grpSpPr>
        <p:cxnSp>
          <p:nvCxnSpPr>
            <p:cNvPr id="17" name="Google Shape;1639;p32"/>
            <p:cNvCxnSpPr/>
            <p:nvPr/>
          </p:nvCxnSpPr>
          <p:spPr>
            <a:xfrm flipV="1">
              <a:off x="2793064" y="4073066"/>
              <a:ext cx="1212236" cy="8002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sp>
          <p:nvSpPr>
            <p:cNvPr id="18" name="Google Shape;1640;p32"/>
            <p:cNvSpPr txBox="1"/>
            <p:nvPr/>
          </p:nvSpPr>
          <p:spPr>
            <a:xfrm>
              <a:off x="364550" y="3898765"/>
              <a:ext cx="2453492" cy="34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lang="ru-RU" b="1" kern="0" dirty="0" smtClean="0">
                  <a:solidFill>
                    <a:srgbClr val="45748C"/>
                  </a:solidFill>
                  <a:latin typeface="Arial Black" panose="020B0A04020102020204" pitchFamily="34" charset="0"/>
                  <a:ea typeface="Fira Sans Extra Condensed"/>
                  <a:cs typeface="Fira Sans Extra Condensed"/>
                  <a:sym typeface="Fira Sans Extra Condensed"/>
                </a:rPr>
                <a:t>целеустремлённость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45748C"/>
                </a:solidFill>
                <a:effectLst/>
                <a:uLnTx/>
                <a:uFillTx/>
                <a:latin typeface="Arial Black" panose="020B0A04020102020204" pitchFamily="34" charset="0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0" name="Google Shape;1642;p32"/>
            <p:cNvSpPr/>
            <p:nvPr/>
          </p:nvSpPr>
          <p:spPr>
            <a:xfrm rot="-1800044">
              <a:off x="3275619" y="3273043"/>
              <a:ext cx="1695148" cy="1225859"/>
            </a:xfrm>
            <a:custGeom>
              <a:avLst/>
              <a:gdLst/>
              <a:ahLst/>
              <a:cxnLst/>
              <a:rect l="l" t="t" r="r" b="b"/>
              <a:pathLst>
                <a:path w="25749" h="18622" extrusionOk="0">
                  <a:moveTo>
                    <a:pt x="15195" y="1"/>
                  </a:moveTo>
                  <a:cubicBezTo>
                    <a:pt x="11527" y="1"/>
                    <a:pt x="7874" y="314"/>
                    <a:pt x="6039" y="1376"/>
                  </a:cubicBezTo>
                  <a:cubicBezTo>
                    <a:pt x="1561" y="3953"/>
                    <a:pt x="0" y="9625"/>
                    <a:pt x="2551" y="14040"/>
                  </a:cubicBezTo>
                  <a:cubicBezTo>
                    <a:pt x="4245" y="16982"/>
                    <a:pt x="7338" y="18621"/>
                    <a:pt x="10538" y="18621"/>
                  </a:cubicBezTo>
                  <a:cubicBezTo>
                    <a:pt x="12140" y="18621"/>
                    <a:pt x="13767" y="18211"/>
                    <a:pt x="15260" y="17349"/>
                  </a:cubicBezTo>
                  <a:cubicBezTo>
                    <a:pt x="19728" y="14772"/>
                    <a:pt x="25749" y="645"/>
                    <a:pt x="25749" y="645"/>
                  </a:cubicBezTo>
                  <a:cubicBezTo>
                    <a:pt x="25749" y="645"/>
                    <a:pt x="20457" y="1"/>
                    <a:pt x="15195" y="1"/>
                  </a:cubicBezTo>
                  <a:close/>
                </a:path>
              </a:pathLst>
            </a:custGeom>
            <a:solidFill>
              <a:srgbClr val="E3D6EE"/>
            </a:solidFill>
            <a:ln w="19050" cap="flat" cmpd="sng">
              <a:solidFill>
                <a:srgbClr val="E3D6EE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21" name="Google Shape;1643;p32"/>
            <p:cNvGrpSpPr/>
            <p:nvPr/>
          </p:nvGrpSpPr>
          <p:grpSpPr>
            <a:xfrm>
              <a:off x="3790426" y="3799312"/>
              <a:ext cx="412677" cy="531156"/>
              <a:chOff x="10273751" y="3783312"/>
              <a:chExt cx="412677" cy="531156"/>
            </a:xfrm>
          </p:grpSpPr>
          <p:sp>
            <p:nvSpPr>
              <p:cNvPr id="22" name="Google Shape;1644;p32"/>
              <p:cNvSpPr/>
              <p:nvPr/>
            </p:nvSpPr>
            <p:spPr>
              <a:xfrm>
                <a:off x="10305750" y="3783312"/>
                <a:ext cx="194511" cy="477440"/>
              </a:xfrm>
              <a:custGeom>
                <a:avLst/>
                <a:gdLst/>
                <a:ahLst/>
                <a:cxnLst/>
                <a:rect l="l" t="t" r="r" b="b"/>
                <a:pathLst>
                  <a:path w="6547" h="16070" extrusionOk="0">
                    <a:moveTo>
                      <a:pt x="4121" y="649"/>
                    </a:moveTo>
                    <a:cubicBezTo>
                      <a:pt x="5095" y="649"/>
                      <a:pt x="5879" y="1456"/>
                      <a:pt x="5850" y="2433"/>
                    </a:cubicBezTo>
                    <a:lnTo>
                      <a:pt x="5850" y="3840"/>
                    </a:lnTo>
                    <a:lnTo>
                      <a:pt x="5386" y="3840"/>
                    </a:lnTo>
                    <a:cubicBezTo>
                      <a:pt x="5256" y="3840"/>
                      <a:pt x="5154" y="3739"/>
                      <a:pt x="5154" y="3608"/>
                    </a:cubicBezTo>
                    <a:lnTo>
                      <a:pt x="5154" y="2230"/>
                    </a:lnTo>
                    <a:cubicBezTo>
                      <a:pt x="5154" y="2027"/>
                      <a:pt x="5067" y="1824"/>
                      <a:pt x="4893" y="1693"/>
                    </a:cubicBezTo>
                    <a:cubicBezTo>
                      <a:pt x="4627" y="1481"/>
                      <a:pt x="4352" y="1390"/>
                      <a:pt x="4097" y="1390"/>
                    </a:cubicBezTo>
                    <a:cubicBezTo>
                      <a:pt x="3519" y="1390"/>
                      <a:pt x="3051" y="1859"/>
                      <a:pt x="3051" y="2433"/>
                    </a:cubicBezTo>
                    <a:lnTo>
                      <a:pt x="3051" y="3608"/>
                    </a:lnTo>
                    <a:cubicBezTo>
                      <a:pt x="3051" y="3739"/>
                      <a:pt x="2949" y="3840"/>
                      <a:pt x="2819" y="3840"/>
                    </a:cubicBezTo>
                    <a:lnTo>
                      <a:pt x="2355" y="3840"/>
                    </a:lnTo>
                    <a:lnTo>
                      <a:pt x="2355" y="2462"/>
                    </a:lnTo>
                    <a:cubicBezTo>
                      <a:pt x="2311" y="1476"/>
                      <a:pt x="3094" y="649"/>
                      <a:pt x="4095" y="649"/>
                    </a:cubicBezTo>
                    <a:cubicBezTo>
                      <a:pt x="4104" y="649"/>
                      <a:pt x="4112" y="649"/>
                      <a:pt x="4121" y="649"/>
                    </a:cubicBezTo>
                    <a:close/>
                    <a:moveTo>
                      <a:pt x="4089" y="13963"/>
                    </a:moveTo>
                    <a:cubicBezTo>
                      <a:pt x="4447" y="13963"/>
                      <a:pt x="4791" y="14239"/>
                      <a:pt x="4791" y="14661"/>
                    </a:cubicBezTo>
                    <a:cubicBezTo>
                      <a:pt x="4791" y="15053"/>
                      <a:pt x="4472" y="15357"/>
                      <a:pt x="4095" y="15357"/>
                    </a:cubicBezTo>
                    <a:cubicBezTo>
                      <a:pt x="3471" y="15357"/>
                      <a:pt x="3152" y="14603"/>
                      <a:pt x="3602" y="14168"/>
                    </a:cubicBezTo>
                    <a:cubicBezTo>
                      <a:pt x="3743" y="14027"/>
                      <a:pt x="3917" y="13963"/>
                      <a:pt x="4089" y="13963"/>
                    </a:cubicBezTo>
                    <a:close/>
                    <a:moveTo>
                      <a:pt x="4099" y="0"/>
                    </a:moveTo>
                    <a:cubicBezTo>
                      <a:pt x="2763" y="0"/>
                      <a:pt x="1658" y="1075"/>
                      <a:pt x="1658" y="2448"/>
                    </a:cubicBezTo>
                    <a:lnTo>
                      <a:pt x="1658" y="4188"/>
                    </a:lnTo>
                    <a:cubicBezTo>
                      <a:pt x="1658" y="4377"/>
                      <a:pt x="1803" y="4536"/>
                      <a:pt x="2006" y="4536"/>
                    </a:cubicBezTo>
                    <a:lnTo>
                      <a:pt x="3384" y="4536"/>
                    </a:lnTo>
                    <a:cubicBezTo>
                      <a:pt x="3587" y="4536"/>
                      <a:pt x="3747" y="4377"/>
                      <a:pt x="3747" y="4174"/>
                    </a:cubicBezTo>
                    <a:lnTo>
                      <a:pt x="3747" y="2346"/>
                    </a:lnTo>
                    <a:cubicBezTo>
                      <a:pt x="3747" y="2317"/>
                      <a:pt x="3761" y="2288"/>
                      <a:pt x="3776" y="2259"/>
                    </a:cubicBezTo>
                    <a:cubicBezTo>
                      <a:pt x="3879" y="2140"/>
                      <a:pt x="3994" y="2091"/>
                      <a:pt x="4098" y="2091"/>
                    </a:cubicBezTo>
                    <a:cubicBezTo>
                      <a:pt x="4287" y="2091"/>
                      <a:pt x="4443" y="2252"/>
                      <a:pt x="4443" y="2448"/>
                    </a:cubicBezTo>
                    <a:lnTo>
                      <a:pt x="4443" y="4174"/>
                    </a:lnTo>
                    <a:cubicBezTo>
                      <a:pt x="4443" y="4377"/>
                      <a:pt x="4603" y="4536"/>
                      <a:pt x="4806" y="4536"/>
                    </a:cubicBezTo>
                    <a:lnTo>
                      <a:pt x="5836" y="4536"/>
                    </a:lnTo>
                    <a:cubicBezTo>
                      <a:pt x="5807" y="7336"/>
                      <a:pt x="5343" y="11484"/>
                      <a:pt x="5009" y="13617"/>
                    </a:cubicBezTo>
                    <a:cubicBezTo>
                      <a:pt x="4743" y="13393"/>
                      <a:pt x="4421" y="13285"/>
                      <a:pt x="4102" y="13285"/>
                    </a:cubicBezTo>
                    <a:cubicBezTo>
                      <a:pt x="3658" y="13285"/>
                      <a:pt x="3220" y="13495"/>
                      <a:pt x="2949" y="13892"/>
                    </a:cubicBezTo>
                    <a:cubicBezTo>
                      <a:pt x="2369" y="12601"/>
                      <a:pt x="1513" y="10469"/>
                      <a:pt x="744" y="8308"/>
                    </a:cubicBezTo>
                    <a:cubicBezTo>
                      <a:pt x="685" y="8152"/>
                      <a:pt x="560" y="8085"/>
                      <a:pt x="433" y="8085"/>
                    </a:cubicBezTo>
                    <a:cubicBezTo>
                      <a:pt x="219" y="8085"/>
                      <a:pt x="1" y="8275"/>
                      <a:pt x="92" y="8540"/>
                    </a:cubicBezTo>
                    <a:cubicBezTo>
                      <a:pt x="1107" y="11426"/>
                      <a:pt x="2427" y="14559"/>
                      <a:pt x="2877" y="15343"/>
                    </a:cubicBezTo>
                    <a:cubicBezTo>
                      <a:pt x="3146" y="15836"/>
                      <a:pt x="3622" y="16069"/>
                      <a:pt x="4095" y="16069"/>
                    </a:cubicBezTo>
                    <a:cubicBezTo>
                      <a:pt x="4694" y="16069"/>
                      <a:pt x="5289" y="15697"/>
                      <a:pt x="5459" y="15009"/>
                    </a:cubicBezTo>
                    <a:cubicBezTo>
                      <a:pt x="5763" y="13892"/>
                      <a:pt x="6546" y="7873"/>
                      <a:pt x="6546" y="4188"/>
                    </a:cubicBezTo>
                    <a:lnTo>
                      <a:pt x="6546" y="2462"/>
                    </a:lnTo>
                    <a:cubicBezTo>
                      <a:pt x="6546" y="1200"/>
                      <a:pt x="5589" y="127"/>
                      <a:pt x="4327" y="11"/>
                    </a:cubicBezTo>
                    <a:cubicBezTo>
                      <a:pt x="4251" y="4"/>
                      <a:pt x="4175" y="0"/>
                      <a:pt x="40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3" name="Google Shape;1645;p32"/>
              <p:cNvSpPr/>
              <p:nvPr/>
            </p:nvSpPr>
            <p:spPr>
              <a:xfrm>
                <a:off x="10273751" y="3922981"/>
                <a:ext cx="30007" cy="41653"/>
              </a:xfrm>
              <a:custGeom>
                <a:avLst/>
                <a:gdLst/>
                <a:ahLst/>
                <a:cxnLst/>
                <a:rect l="l" t="t" r="r" b="b"/>
                <a:pathLst>
                  <a:path w="1010" h="1402" extrusionOk="0">
                    <a:moveTo>
                      <a:pt x="441" y="0"/>
                    </a:moveTo>
                    <a:cubicBezTo>
                      <a:pt x="225" y="0"/>
                      <a:pt x="0" y="188"/>
                      <a:pt x="95" y="474"/>
                    </a:cubicBezTo>
                    <a:cubicBezTo>
                      <a:pt x="153" y="691"/>
                      <a:pt x="211" y="923"/>
                      <a:pt x="284" y="1155"/>
                    </a:cubicBezTo>
                    <a:cubicBezTo>
                      <a:pt x="327" y="1300"/>
                      <a:pt x="472" y="1402"/>
                      <a:pt x="618" y="1402"/>
                    </a:cubicBezTo>
                    <a:cubicBezTo>
                      <a:pt x="661" y="1402"/>
                      <a:pt x="690" y="1402"/>
                      <a:pt x="719" y="1387"/>
                    </a:cubicBezTo>
                    <a:cubicBezTo>
                      <a:pt x="908" y="1344"/>
                      <a:pt x="1009" y="1141"/>
                      <a:pt x="966" y="952"/>
                    </a:cubicBezTo>
                    <a:cubicBezTo>
                      <a:pt x="893" y="720"/>
                      <a:pt x="821" y="503"/>
                      <a:pt x="763" y="285"/>
                    </a:cubicBezTo>
                    <a:cubicBezTo>
                      <a:pt x="727" y="86"/>
                      <a:pt x="586" y="0"/>
                      <a:pt x="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1646;p32"/>
              <p:cNvSpPr/>
              <p:nvPr/>
            </p:nvSpPr>
            <p:spPr>
              <a:xfrm>
                <a:off x="10541177" y="3837177"/>
                <a:ext cx="145252" cy="477291"/>
              </a:xfrm>
              <a:custGeom>
                <a:avLst/>
                <a:gdLst/>
                <a:ahLst/>
                <a:cxnLst/>
                <a:rect l="l" t="t" r="r" b="b"/>
                <a:pathLst>
                  <a:path w="4889" h="16065" extrusionOk="0">
                    <a:moveTo>
                      <a:pt x="2437" y="707"/>
                    </a:moveTo>
                    <a:cubicBezTo>
                      <a:pt x="3409" y="707"/>
                      <a:pt x="4192" y="1476"/>
                      <a:pt x="4207" y="2448"/>
                    </a:cubicBezTo>
                    <a:lnTo>
                      <a:pt x="4207" y="3855"/>
                    </a:lnTo>
                    <a:lnTo>
                      <a:pt x="3728" y="3855"/>
                    </a:lnTo>
                    <a:cubicBezTo>
                      <a:pt x="3598" y="3840"/>
                      <a:pt x="3496" y="3739"/>
                      <a:pt x="3496" y="3623"/>
                    </a:cubicBezTo>
                    <a:lnTo>
                      <a:pt x="3496" y="2245"/>
                    </a:lnTo>
                    <a:cubicBezTo>
                      <a:pt x="3496" y="2027"/>
                      <a:pt x="3409" y="1839"/>
                      <a:pt x="3235" y="1708"/>
                    </a:cubicBezTo>
                    <a:cubicBezTo>
                      <a:pt x="2974" y="1495"/>
                      <a:pt x="2700" y="1404"/>
                      <a:pt x="2446" y="1404"/>
                    </a:cubicBezTo>
                    <a:cubicBezTo>
                      <a:pt x="1869" y="1404"/>
                      <a:pt x="1393" y="1874"/>
                      <a:pt x="1393" y="2448"/>
                    </a:cubicBezTo>
                    <a:lnTo>
                      <a:pt x="1393" y="3623"/>
                    </a:lnTo>
                    <a:cubicBezTo>
                      <a:pt x="1393" y="3739"/>
                      <a:pt x="1291" y="3840"/>
                      <a:pt x="1175" y="3855"/>
                    </a:cubicBezTo>
                    <a:lnTo>
                      <a:pt x="697" y="3855"/>
                    </a:lnTo>
                    <a:lnTo>
                      <a:pt x="697" y="2477"/>
                    </a:lnTo>
                    <a:cubicBezTo>
                      <a:pt x="697" y="1505"/>
                      <a:pt x="1465" y="722"/>
                      <a:pt x="2437" y="707"/>
                    </a:cubicBezTo>
                    <a:close/>
                    <a:moveTo>
                      <a:pt x="2452" y="13967"/>
                    </a:moveTo>
                    <a:cubicBezTo>
                      <a:pt x="2813" y="13967"/>
                      <a:pt x="3163" y="14251"/>
                      <a:pt x="3163" y="14676"/>
                    </a:cubicBezTo>
                    <a:cubicBezTo>
                      <a:pt x="3163" y="15053"/>
                      <a:pt x="2843" y="15372"/>
                      <a:pt x="2466" y="15372"/>
                    </a:cubicBezTo>
                    <a:cubicBezTo>
                      <a:pt x="1843" y="15372"/>
                      <a:pt x="1523" y="14617"/>
                      <a:pt x="1973" y="14168"/>
                    </a:cubicBezTo>
                    <a:cubicBezTo>
                      <a:pt x="2112" y="14029"/>
                      <a:pt x="2283" y="13967"/>
                      <a:pt x="2452" y="13967"/>
                    </a:cubicBezTo>
                    <a:close/>
                    <a:moveTo>
                      <a:pt x="2444" y="1"/>
                    </a:moveTo>
                    <a:cubicBezTo>
                      <a:pt x="1107" y="1"/>
                      <a:pt x="0" y="1088"/>
                      <a:pt x="0" y="2448"/>
                    </a:cubicBezTo>
                    <a:lnTo>
                      <a:pt x="0" y="4203"/>
                    </a:lnTo>
                    <a:cubicBezTo>
                      <a:pt x="0" y="6263"/>
                      <a:pt x="247" y="8874"/>
                      <a:pt x="392" y="10251"/>
                    </a:cubicBezTo>
                    <a:cubicBezTo>
                      <a:pt x="421" y="10426"/>
                      <a:pt x="566" y="10556"/>
                      <a:pt x="740" y="10556"/>
                    </a:cubicBezTo>
                    <a:lnTo>
                      <a:pt x="784" y="10556"/>
                    </a:lnTo>
                    <a:cubicBezTo>
                      <a:pt x="972" y="10542"/>
                      <a:pt x="1117" y="10368"/>
                      <a:pt x="1088" y="10179"/>
                    </a:cubicBezTo>
                    <a:cubicBezTo>
                      <a:pt x="856" y="8003"/>
                      <a:pt x="726" y="6016"/>
                      <a:pt x="697" y="4551"/>
                    </a:cubicBezTo>
                    <a:lnTo>
                      <a:pt x="1727" y="4551"/>
                    </a:lnTo>
                    <a:cubicBezTo>
                      <a:pt x="1930" y="4551"/>
                      <a:pt x="2104" y="4391"/>
                      <a:pt x="2104" y="4188"/>
                    </a:cubicBezTo>
                    <a:lnTo>
                      <a:pt x="2104" y="2361"/>
                    </a:lnTo>
                    <a:cubicBezTo>
                      <a:pt x="2104" y="2317"/>
                      <a:pt x="2104" y="2288"/>
                      <a:pt x="2133" y="2274"/>
                    </a:cubicBezTo>
                    <a:cubicBezTo>
                      <a:pt x="2231" y="2154"/>
                      <a:pt x="2345" y="2105"/>
                      <a:pt x="2450" y="2105"/>
                    </a:cubicBezTo>
                    <a:cubicBezTo>
                      <a:pt x="2639" y="2105"/>
                      <a:pt x="2800" y="2262"/>
                      <a:pt x="2800" y="2448"/>
                    </a:cubicBezTo>
                    <a:lnTo>
                      <a:pt x="2800" y="4174"/>
                    </a:lnTo>
                    <a:cubicBezTo>
                      <a:pt x="2800" y="4377"/>
                      <a:pt x="2959" y="4537"/>
                      <a:pt x="3163" y="4537"/>
                    </a:cubicBezTo>
                    <a:lnTo>
                      <a:pt x="4192" y="4537"/>
                    </a:lnTo>
                    <a:cubicBezTo>
                      <a:pt x="4149" y="7336"/>
                      <a:pt x="3685" y="11484"/>
                      <a:pt x="3351" y="13617"/>
                    </a:cubicBezTo>
                    <a:cubicBezTo>
                      <a:pt x="3090" y="13392"/>
                      <a:pt x="2767" y="13279"/>
                      <a:pt x="2443" y="13279"/>
                    </a:cubicBezTo>
                    <a:cubicBezTo>
                      <a:pt x="2118" y="13279"/>
                      <a:pt x="1792" y="13392"/>
                      <a:pt x="1523" y="13617"/>
                    </a:cubicBezTo>
                    <a:cubicBezTo>
                      <a:pt x="1494" y="13414"/>
                      <a:pt x="1465" y="13182"/>
                      <a:pt x="1422" y="12935"/>
                    </a:cubicBezTo>
                    <a:cubicBezTo>
                      <a:pt x="1389" y="12732"/>
                      <a:pt x="1235" y="12638"/>
                      <a:pt x="1081" y="12638"/>
                    </a:cubicBezTo>
                    <a:cubicBezTo>
                      <a:pt x="894" y="12638"/>
                      <a:pt x="708" y="12776"/>
                      <a:pt x="740" y="13022"/>
                    </a:cubicBezTo>
                    <a:cubicBezTo>
                      <a:pt x="871" y="13979"/>
                      <a:pt x="987" y="14676"/>
                      <a:pt x="1074" y="15009"/>
                    </a:cubicBezTo>
                    <a:cubicBezTo>
                      <a:pt x="1255" y="15713"/>
                      <a:pt x="1850" y="16064"/>
                      <a:pt x="2443" y="16064"/>
                    </a:cubicBezTo>
                    <a:cubicBezTo>
                      <a:pt x="3036" y="16064"/>
                      <a:pt x="3627" y="15713"/>
                      <a:pt x="3801" y="15009"/>
                    </a:cubicBezTo>
                    <a:cubicBezTo>
                      <a:pt x="4105" y="13892"/>
                      <a:pt x="4889" y="7887"/>
                      <a:pt x="4889" y="4188"/>
                    </a:cubicBezTo>
                    <a:lnTo>
                      <a:pt x="4889" y="2477"/>
                    </a:lnTo>
                    <a:cubicBezTo>
                      <a:pt x="4889" y="1215"/>
                      <a:pt x="3931" y="141"/>
                      <a:pt x="2669" y="11"/>
                    </a:cubicBezTo>
                    <a:cubicBezTo>
                      <a:pt x="2594" y="4"/>
                      <a:pt x="2518" y="1"/>
                      <a:pt x="244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5" name="Google Shape;1647;p32"/>
              <p:cNvSpPr/>
              <p:nvPr/>
            </p:nvSpPr>
            <p:spPr>
              <a:xfrm>
                <a:off x="10291221" y="3983561"/>
                <a:ext cx="25016" cy="20738"/>
              </a:xfrm>
              <a:custGeom>
                <a:avLst/>
                <a:gdLst/>
                <a:ahLst/>
                <a:cxnLst/>
                <a:rect l="l" t="t" r="r" b="b"/>
                <a:pathLst>
                  <a:path w="842" h="698" extrusionOk="0">
                    <a:moveTo>
                      <a:pt x="439" y="1"/>
                    </a:moveTo>
                    <a:cubicBezTo>
                      <a:pt x="334" y="1"/>
                      <a:pt x="228" y="47"/>
                      <a:pt x="160" y="146"/>
                    </a:cubicBezTo>
                    <a:cubicBezTo>
                      <a:pt x="1" y="378"/>
                      <a:pt x="160" y="697"/>
                      <a:pt x="450" y="697"/>
                    </a:cubicBezTo>
                    <a:cubicBezTo>
                      <a:pt x="479" y="697"/>
                      <a:pt x="523" y="697"/>
                      <a:pt x="566" y="683"/>
                    </a:cubicBezTo>
                    <a:cubicBezTo>
                      <a:pt x="740" y="610"/>
                      <a:pt x="842" y="422"/>
                      <a:pt x="769" y="233"/>
                    </a:cubicBezTo>
                    <a:cubicBezTo>
                      <a:pt x="719" y="84"/>
                      <a:pt x="579" y="1"/>
                      <a:pt x="4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6" name="Google Shape;1648;p32"/>
              <p:cNvSpPr/>
              <p:nvPr/>
            </p:nvSpPr>
            <p:spPr>
              <a:xfrm>
                <a:off x="10554546" y="4170856"/>
                <a:ext cx="24570" cy="20916"/>
              </a:xfrm>
              <a:custGeom>
                <a:avLst/>
                <a:gdLst/>
                <a:ahLst/>
                <a:cxnLst/>
                <a:rect l="l" t="t" r="r" b="b"/>
                <a:pathLst>
                  <a:path w="827" h="704" extrusionOk="0">
                    <a:moveTo>
                      <a:pt x="459" y="0"/>
                    </a:moveTo>
                    <a:cubicBezTo>
                      <a:pt x="365" y="0"/>
                      <a:pt x="272" y="38"/>
                      <a:pt x="203" y="123"/>
                    </a:cubicBezTo>
                    <a:cubicBezTo>
                      <a:pt x="0" y="340"/>
                      <a:pt x="160" y="703"/>
                      <a:pt x="464" y="703"/>
                    </a:cubicBezTo>
                    <a:lnTo>
                      <a:pt x="508" y="703"/>
                    </a:lnTo>
                    <a:cubicBezTo>
                      <a:pt x="696" y="674"/>
                      <a:pt x="827" y="500"/>
                      <a:pt x="812" y="311"/>
                    </a:cubicBezTo>
                    <a:cubicBezTo>
                      <a:pt x="785" y="118"/>
                      <a:pt x="622" y="0"/>
                      <a:pt x="4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7" name="Google Shape;1649;p32"/>
          <p:cNvGrpSpPr/>
          <p:nvPr/>
        </p:nvGrpSpPr>
        <p:grpSpPr>
          <a:xfrm>
            <a:off x="5332204" y="1941303"/>
            <a:ext cx="3166882" cy="1697668"/>
            <a:chOff x="4173035" y="1437468"/>
            <a:chExt cx="2543090" cy="1225728"/>
          </a:xfrm>
        </p:grpSpPr>
        <p:cxnSp>
          <p:nvCxnSpPr>
            <p:cNvPr id="28" name="Google Shape;1650;p32"/>
            <p:cNvCxnSpPr/>
            <p:nvPr/>
          </p:nvCxnSpPr>
          <p:spPr>
            <a:xfrm rot="10800000">
              <a:off x="5168725" y="1874538"/>
              <a:ext cx="1547400" cy="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sp>
          <p:nvSpPr>
            <p:cNvPr id="31" name="Google Shape;1653;p32"/>
            <p:cNvSpPr/>
            <p:nvPr/>
          </p:nvSpPr>
          <p:spPr>
            <a:xfrm rot="-1800044">
              <a:off x="4173035" y="1437468"/>
              <a:ext cx="1695148" cy="1225728"/>
            </a:xfrm>
            <a:custGeom>
              <a:avLst/>
              <a:gdLst/>
              <a:ahLst/>
              <a:cxnLst/>
              <a:rect l="l" t="t" r="r" b="b"/>
              <a:pathLst>
                <a:path w="25749" h="18620" extrusionOk="0">
                  <a:moveTo>
                    <a:pt x="15201" y="0"/>
                  </a:moveTo>
                  <a:cubicBezTo>
                    <a:pt x="13601" y="0"/>
                    <a:pt x="11977" y="409"/>
                    <a:pt x="10489" y="1271"/>
                  </a:cubicBezTo>
                  <a:cubicBezTo>
                    <a:pt x="6020" y="3849"/>
                    <a:pt x="1" y="17976"/>
                    <a:pt x="1" y="17976"/>
                  </a:cubicBezTo>
                  <a:cubicBezTo>
                    <a:pt x="1" y="17976"/>
                    <a:pt x="5292" y="18620"/>
                    <a:pt x="10554" y="18620"/>
                  </a:cubicBezTo>
                  <a:cubicBezTo>
                    <a:pt x="14222" y="18620"/>
                    <a:pt x="17875" y="18307"/>
                    <a:pt x="19711" y="17244"/>
                  </a:cubicBezTo>
                  <a:cubicBezTo>
                    <a:pt x="24188" y="14666"/>
                    <a:pt x="25748" y="8994"/>
                    <a:pt x="23198" y="4580"/>
                  </a:cubicBezTo>
                  <a:cubicBezTo>
                    <a:pt x="21503" y="1642"/>
                    <a:pt x="18403" y="0"/>
                    <a:pt x="15201" y="0"/>
                  </a:cubicBezTo>
                  <a:close/>
                </a:path>
              </a:pathLst>
            </a:custGeom>
            <a:solidFill>
              <a:srgbClr val="00B2BC"/>
            </a:solidFill>
            <a:ln w="19050" cap="flat" cmpd="sng">
              <a:solidFill>
                <a:srgbClr val="00B2BC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32" name="Google Shape;1654;p32"/>
            <p:cNvGrpSpPr/>
            <p:nvPr/>
          </p:nvGrpSpPr>
          <p:grpSpPr>
            <a:xfrm>
              <a:off x="5017666" y="1608171"/>
              <a:ext cx="276733" cy="532758"/>
              <a:chOff x="4515385" y="2790345"/>
              <a:chExt cx="198574" cy="382289"/>
            </a:xfrm>
          </p:grpSpPr>
          <p:sp>
            <p:nvSpPr>
              <p:cNvPr id="33" name="Google Shape;1655;p32"/>
              <p:cNvSpPr/>
              <p:nvPr/>
            </p:nvSpPr>
            <p:spPr>
              <a:xfrm>
                <a:off x="4515385" y="2846929"/>
                <a:ext cx="114766" cy="325706"/>
              </a:xfrm>
              <a:custGeom>
                <a:avLst/>
                <a:gdLst/>
                <a:ahLst/>
                <a:cxnLst/>
                <a:rect l="l" t="t" r="r" b="b"/>
                <a:pathLst>
                  <a:path w="5383" h="15277" extrusionOk="0">
                    <a:moveTo>
                      <a:pt x="2467" y="1"/>
                    </a:moveTo>
                    <a:cubicBezTo>
                      <a:pt x="2281" y="1"/>
                      <a:pt x="2096" y="133"/>
                      <a:pt x="2119" y="379"/>
                    </a:cubicBezTo>
                    <a:cubicBezTo>
                      <a:pt x="2119" y="510"/>
                      <a:pt x="2148" y="640"/>
                      <a:pt x="2162" y="771"/>
                    </a:cubicBezTo>
                    <a:cubicBezTo>
                      <a:pt x="1190" y="1337"/>
                      <a:pt x="523" y="1989"/>
                      <a:pt x="88" y="2845"/>
                    </a:cubicBezTo>
                    <a:cubicBezTo>
                      <a:pt x="1" y="3019"/>
                      <a:pt x="73" y="3222"/>
                      <a:pt x="247" y="3324"/>
                    </a:cubicBezTo>
                    <a:cubicBezTo>
                      <a:pt x="291" y="3338"/>
                      <a:pt x="349" y="3353"/>
                      <a:pt x="393" y="3353"/>
                    </a:cubicBezTo>
                    <a:cubicBezTo>
                      <a:pt x="538" y="3353"/>
                      <a:pt x="654" y="3280"/>
                      <a:pt x="712" y="3164"/>
                    </a:cubicBezTo>
                    <a:cubicBezTo>
                      <a:pt x="1089" y="2454"/>
                      <a:pt x="1654" y="1873"/>
                      <a:pt x="2351" y="1482"/>
                    </a:cubicBezTo>
                    <a:cubicBezTo>
                      <a:pt x="2481" y="1902"/>
                      <a:pt x="2699" y="2280"/>
                      <a:pt x="2989" y="2613"/>
                    </a:cubicBezTo>
                    <a:lnTo>
                      <a:pt x="3845" y="14478"/>
                    </a:lnTo>
                    <a:cubicBezTo>
                      <a:pt x="3859" y="14797"/>
                      <a:pt x="4077" y="15276"/>
                      <a:pt x="4483" y="15276"/>
                    </a:cubicBezTo>
                    <a:cubicBezTo>
                      <a:pt x="4889" y="15276"/>
                      <a:pt x="5107" y="14797"/>
                      <a:pt x="5136" y="14478"/>
                    </a:cubicBezTo>
                    <a:lnTo>
                      <a:pt x="5368" y="11215"/>
                    </a:lnTo>
                    <a:cubicBezTo>
                      <a:pt x="5382" y="11026"/>
                      <a:pt x="5237" y="10852"/>
                      <a:pt x="5049" y="10837"/>
                    </a:cubicBezTo>
                    <a:cubicBezTo>
                      <a:pt x="5040" y="10837"/>
                      <a:pt x="5031" y="10836"/>
                      <a:pt x="5023" y="10836"/>
                    </a:cubicBezTo>
                    <a:cubicBezTo>
                      <a:pt x="4844" y="10836"/>
                      <a:pt x="4685" y="10977"/>
                      <a:pt x="4672" y="11157"/>
                    </a:cubicBezTo>
                    <a:lnTo>
                      <a:pt x="4497" y="13709"/>
                    </a:lnTo>
                    <a:lnTo>
                      <a:pt x="3685" y="2439"/>
                    </a:lnTo>
                    <a:cubicBezTo>
                      <a:pt x="3671" y="2352"/>
                      <a:pt x="3642" y="2280"/>
                      <a:pt x="3584" y="2222"/>
                    </a:cubicBezTo>
                    <a:cubicBezTo>
                      <a:pt x="3236" y="1830"/>
                      <a:pt x="3003" y="1366"/>
                      <a:pt x="2902" y="873"/>
                    </a:cubicBezTo>
                    <a:cubicBezTo>
                      <a:pt x="2902" y="873"/>
                      <a:pt x="2902" y="858"/>
                      <a:pt x="2902" y="858"/>
                    </a:cubicBezTo>
                    <a:cubicBezTo>
                      <a:pt x="2858" y="684"/>
                      <a:pt x="2829" y="495"/>
                      <a:pt x="2815" y="321"/>
                    </a:cubicBezTo>
                    <a:cubicBezTo>
                      <a:pt x="2794" y="104"/>
                      <a:pt x="2631" y="1"/>
                      <a:pt x="246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" name="Google Shape;1656;p32"/>
              <p:cNvSpPr/>
              <p:nvPr/>
            </p:nvSpPr>
            <p:spPr>
              <a:xfrm>
                <a:off x="4583502" y="2790345"/>
                <a:ext cx="130457" cy="243112"/>
              </a:xfrm>
              <a:custGeom>
                <a:avLst/>
                <a:gdLst/>
                <a:ahLst/>
                <a:cxnLst/>
                <a:rect l="l" t="t" r="r" b="b"/>
                <a:pathLst>
                  <a:path w="6119" h="11403" extrusionOk="0">
                    <a:moveTo>
                      <a:pt x="1302" y="2192"/>
                    </a:moveTo>
                    <a:cubicBezTo>
                      <a:pt x="1389" y="2207"/>
                      <a:pt x="1477" y="2265"/>
                      <a:pt x="1535" y="2352"/>
                    </a:cubicBezTo>
                    <a:cubicBezTo>
                      <a:pt x="1346" y="2424"/>
                      <a:pt x="1172" y="2482"/>
                      <a:pt x="983" y="2555"/>
                    </a:cubicBezTo>
                    <a:cubicBezTo>
                      <a:pt x="1041" y="2337"/>
                      <a:pt x="1172" y="2192"/>
                      <a:pt x="1302" y="2192"/>
                    </a:cubicBezTo>
                    <a:close/>
                    <a:moveTo>
                      <a:pt x="1607" y="3077"/>
                    </a:moveTo>
                    <a:lnTo>
                      <a:pt x="1607" y="3077"/>
                    </a:lnTo>
                    <a:cubicBezTo>
                      <a:pt x="1549" y="3280"/>
                      <a:pt x="1419" y="3410"/>
                      <a:pt x="1302" y="3410"/>
                    </a:cubicBezTo>
                    <a:cubicBezTo>
                      <a:pt x="1201" y="3396"/>
                      <a:pt x="1114" y="3338"/>
                      <a:pt x="1070" y="3265"/>
                    </a:cubicBezTo>
                    <a:cubicBezTo>
                      <a:pt x="1259" y="3193"/>
                      <a:pt x="1433" y="3135"/>
                      <a:pt x="1607" y="3077"/>
                    </a:cubicBezTo>
                    <a:close/>
                    <a:moveTo>
                      <a:pt x="5727" y="1"/>
                    </a:moveTo>
                    <a:cubicBezTo>
                      <a:pt x="5618" y="1"/>
                      <a:pt x="5513" y="49"/>
                      <a:pt x="5451" y="147"/>
                    </a:cubicBezTo>
                    <a:cubicBezTo>
                      <a:pt x="4987" y="785"/>
                      <a:pt x="4320" y="1235"/>
                      <a:pt x="3536" y="1597"/>
                    </a:cubicBezTo>
                    <a:cubicBezTo>
                      <a:pt x="3522" y="1525"/>
                      <a:pt x="3493" y="1452"/>
                      <a:pt x="3464" y="1380"/>
                    </a:cubicBezTo>
                    <a:cubicBezTo>
                      <a:pt x="3101" y="495"/>
                      <a:pt x="2318" y="16"/>
                      <a:pt x="1288" y="16"/>
                    </a:cubicBezTo>
                    <a:cubicBezTo>
                      <a:pt x="1257" y="15"/>
                      <a:pt x="1226" y="14"/>
                      <a:pt x="1195" y="14"/>
                    </a:cubicBezTo>
                    <a:cubicBezTo>
                      <a:pt x="921" y="14"/>
                      <a:pt x="649" y="70"/>
                      <a:pt x="389" y="161"/>
                    </a:cubicBezTo>
                    <a:cubicBezTo>
                      <a:pt x="0" y="304"/>
                      <a:pt x="143" y="839"/>
                      <a:pt x="488" y="839"/>
                    </a:cubicBezTo>
                    <a:cubicBezTo>
                      <a:pt x="530" y="839"/>
                      <a:pt x="574" y="831"/>
                      <a:pt x="621" y="814"/>
                    </a:cubicBezTo>
                    <a:cubicBezTo>
                      <a:pt x="838" y="742"/>
                      <a:pt x="1056" y="713"/>
                      <a:pt x="1288" y="713"/>
                    </a:cubicBezTo>
                    <a:cubicBezTo>
                      <a:pt x="2028" y="713"/>
                      <a:pt x="2535" y="1032"/>
                      <a:pt x="2796" y="1655"/>
                    </a:cubicBezTo>
                    <a:cubicBezTo>
                      <a:pt x="2840" y="1728"/>
                      <a:pt x="2855" y="1800"/>
                      <a:pt x="2884" y="1873"/>
                    </a:cubicBezTo>
                    <a:cubicBezTo>
                      <a:pt x="2651" y="1960"/>
                      <a:pt x="2419" y="2047"/>
                      <a:pt x="2187" y="2134"/>
                    </a:cubicBezTo>
                    <a:cubicBezTo>
                      <a:pt x="2042" y="1757"/>
                      <a:pt x="1680" y="1510"/>
                      <a:pt x="1288" y="1496"/>
                    </a:cubicBezTo>
                    <a:cubicBezTo>
                      <a:pt x="693" y="1496"/>
                      <a:pt x="229" y="2076"/>
                      <a:pt x="229" y="2816"/>
                    </a:cubicBezTo>
                    <a:cubicBezTo>
                      <a:pt x="229" y="3541"/>
                      <a:pt x="693" y="4121"/>
                      <a:pt x="1288" y="4121"/>
                    </a:cubicBezTo>
                    <a:cubicBezTo>
                      <a:pt x="1868" y="4121"/>
                      <a:pt x="2332" y="3556"/>
                      <a:pt x="2332" y="2816"/>
                    </a:cubicBezTo>
                    <a:cubicBezTo>
                      <a:pt x="2550" y="2743"/>
                      <a:pt x="2767" y="2656"/>
                      <a:pt x="2985" y="2584"/>
                    </a:cubicBezTo>
                    <a:lnTo>
                      <a:pt x="2985" y="2584"/>
                    </a:lnTo>
                    <a:cubicBezTo>
                      <a:pt x="3000" y="3454"/>
                      <a:pt x="2666" y="4397"/>
                      <a:pt x="2202" y="4876"/>
                    </a:cubicBezTo>
                    <a:cubicBezTo>
                      <a:pt x="2144" y="4934"/>
                      <a:pt x="2100" y="5021"/>
                      <a:pt x="2100" y="5093"/>
                    </a:cubicBezTo>
                    <a:lnTo>
                      <a:pt x="1665" y="11026"/>
                    </a:lnTo>
                    <a:cubicBezTo>
                      <a:pt x="1651" y="11214"/>
                      <a:pt x="1796" y="11388"/>
                      <a:pt x="1999" y="11403"/>
                    </a:cubicBezTo>
                    <a:lnTo>
                      <a:pt x="2013" y="11403"/>
                    </a:lnTo>
                    <a:cubicBezTo>
                      <a:pt x="2202" y="11403"/>
                      <a:pt x="2361" y="11258"/>
                      <a:pt x="2361" y="11084"/>
                    </a:cubicBezTo>
                    <a:lnTo>
                      <a:pt x="2782" y="5282"/>
                    </a:lnTo>
                    <a:cubicBezTo>
                      <a:pt x="3203" y="4759"/>
                      <a:pt x="3478" y="4165"/>
                      <a:pt x="3594" y="3512"/>
                    </a:cubicBezTo>
                    <a:cubicBezTo>
                      <a:pt x="3681" y="3120"/>
                      <a:pt x="3710" y="2714"/>
                      <a:pt x="3667" y="2308"/>
                    </a:cubicBezTo>
                    <a:cubicBezTo>
                      <a:pt x="4595" y="1887"/>
                      <a:pt x="5422" y="1365"/>
                      <a:pt x="6002" y="568"/>
                    </a:cubicBezTo>
                    <a:cubicBezTo>
                      <a:pt x="6118" y="408"/>
                      <a:pt x="6089" y="176"/>
                      <a:pt x="5930" y="60"/>
                    </a:cubicBezTo>
                    <a:cubicBezTo>
                      <a:pt x="5868" y="20"/>
                      <a:pt x="5797" y="1"/>
                      <a:pt x="572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5" name="Google Shape;1657;p32"/>
              <p:cNvSpPr/>
              <p:nvPr/>
            </p:nvSpPr>
            <p:spPr>
              <a:xfrm>
                <a:off x="4562395" y="2815801"/>
                <a:ext cx="18207" cy="15095"/>
              </a:xfrm>
              <a:custGeom>
                <a:avLst/>
                <a:gdLst/>
                <a:ahLst/>
                <a:cxnLst/>
                <a:rect l="l" t="t" r="r" b="b"/>
                <a:pathLst>
                  <a:path w="854" h="708" extrusionOk="0">
                    <a:moveTo>
                      <a:pt x="434" y="1"/>
                    </a:moveTo>
                    <a:cubicBezTo>
                      <a:pt x="392" y="1"/>
                      <a:pt x="349" y="9"/>
                      <a:pt x="305" y="26"/>
                    </a:cubicBezTo>
                    <a:cubicBezTo>
                      <a:pt x="15" y="142"/>
                      <a:pt x="1" y="548"/>
                      <a:pt x="291" y="679"/>
                    </a:cubicBezTo>
                    <a:cubicBezTo>
                      <a:pt x="334" y="693"/>
                      <a:pt x="378" y="708"/>
                      <a:pt x="436" y="708"/>
                    </a:cubicBezTo>
                    <a:cubicBezTo>
                      <a:pt x="566" y="708"/>
                      <a:pt x="697" y="621"/>
                      <a:pt x="755" y="490"/>
                    </a:cubicBezTo>
                    <a:cubicBezTo>
                      <a:pt x="854" y="256"/>
                      <a:pt x="669" y="1"/>
                      <a:pt x="43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6" name="Google Shape;1658;p32"/>
              <p:cNvSpPr/>
              <p:nvPr/>
            </p:nvSpPr>
            <p:spPr>
              <a:xfrm>
                <a:off x="4615333" y="3048275"/>
                <a:ext cx="16672" cy="14881"/>
              </a:xfrm>
              <a:custGeom>
                <a:avLst/>
                <a:gdLst/>
                <a:ahLst/>
                <a:cxnLst/>
                <a:rect l="l" t="t" r="r" b="b"/>
                <a:pathLst>
                  <a:path w="782" h="698" extrusionOk="0">
                    <a:moveTo>
                      <a:pt x="426" y="0"/>
                    </a:moveTo>
                    <a:cubicBezTo>
                      <a:pt x="176" y="0"/>
                      <a:pt x="1" y="240"/>
                      <a:pt x="100" y="480"/>
                    </a:cubicBezTo>
                    <a:cubicBezTo>
                      <a:pt x="143" y="596"/>
                      <a:pt x="259" y="683"/>
                      <a:pt x="390" y="697"/>
                    </a:cubicBezTo>
                    <a:lnTo>
                      <a:pt x="419" y="697"/>
                    </a:lnTo>
                    <a:cubicBezTo>
                      <a:pt x="607" y="697"/>
                      <a:pt x="752" y="552"/>
                      <a:pt x="767" y="364"/>
                    </a:cubicBezTo>
                    <a:cubicBezTo>
                      <a:pt x="781" y="175"/>
                      <a:pt x="636" y="16"/>
                      <a:pt x="448" y="1"/>
                    </a:cubicBezTo>
                    <a:cubicBezTo>
                      <a:pt x="440" y="1"/>
                      <a:pt x="433" y="0"/>
                      <a:pt x="4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7" name="Google Shape;1659;p32"/>
          <p:cNvGrpSpPr/>
          <p:nvPr/>
        </p:nvGrpSpPr>
        <p:grpSpPr>
          <a:xfrm>
            <a:off x="466885" y="3127513"/>
            <a:ext cx="5157894" cy="1572199"/>
            <a:chOff x="230500" y="2284997"/>
            <a:chExt cx="4169764" cy="1225728"/>
          </a:xfrm>
        </p:grpSpPr>
        <p:cxnSp>
          <p:nvCxnSpPr>
            <p:cNvPr id="38" name="Google Shape;1660;p32"/>
            <p:cNvCxnSpPr/>
            <p:nvPr/>
          </p:nvCxnSpPr>
          <p:spPr>
            <a:xfrm>
              <a:off x="2427875" y="2972864"/>
              <a:ext cx="1547400" cy="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sp>
          <p:nvSpPr>
            <p:cNvPr id="39" name="Google Shape;1661;p32"/>
            <p:cNvSpPr txBox="1"/>
            <p:nvPr/>
          </p:nvSpPr>
          <p:spPr>
            <a:xfrm>
              <a:off x="230500" y="2770786"/>
              <a:ext cx="2189188" cy="34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lang="ru-RU" b="1" kern="0" dirty="0" smtClean="0">
                  <a:solidFill>
                    <a:srgbClr val="45748C"/>
                  </a:solidFill>
                  <a:latin typeface="Arial Black" panose="020B0A04020102020204" pitchFamily="34" charset="0"/>
                  <a:ea typeface="Fira Sans Extra Condensed"/>
                  <a:cs typeface="Fira Sans Extra Condensed"/>
                  <a:sym typeface="Fira Sans Extra Condensed"/>
                </a:rPr>
                <a:t>любознательность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45748C"/>
                </a:solidFill>
                <a:effectLst/>
                <a:uLnTx/>
                <a:uFillTx/>
                <a:latin typeface="Arial Black" panose="020B0A04020102020204" pitchFamily="34" charset="0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40" name="Google Shape;1662;p32"/>
            <p:cNvSpPr txBox="1"/>
            <p:nvPr/>
          </p:nvSpPr>
          <p:spPr>
            <a:xfrm>
              <a:off x="457150" y="2804682"/>
              <a:ext cx="1940700" cy="60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Roboto"/>
                <a:cs typeface="Roboto"/>
                <a:sym typeface="Roboto"/>
              </a:endParaRPr>
            </a:p>
          </p:txBody>
        </p:sp>
        <p:sp>
          <p:nvSpPr>
            <p:cNvPr id="41" name="Google Shape;1663;p32"/>
            <p:cNvSpPr/>
            <p:nvPr/>
          </p:nvSpPr>
          <p:spPr>
            <a:xfrm rot="-1800044">
              <a:off x="2705116" y="2284997"/>
              <a:ext cx="1695148" cy="1225728"/>
            </a:xfrm>
            <a:custGeom>
              <a:avLst/>
              <a:gdLst/>
              <a:ahLst/>
              <a:cxnLst/>
              <a:rect l="l" t="t" r="r" b="b"/>
              <a:pathLst>
                <a:path w="25749" h="18620" extrusionOk="0">
                  <a:moveTo>
                    <a:pt x="10545" y="0"/>
                  </a:moveTo>
                  <a:cubicBezTo>
                    <a:pt x="7342" y="0"/>
                    <a:pt x="4247" y="1642"/>
                    <a:pt x="2551" y="4580"/>
                  </a:cubicBezTo>
                  <a:cubicBezTo>
                    <a:pt x="0" y="8994"/>
                    <a:pt x="1561" y="14666"/>
                    <a:pt x="6039" y="17244"/>
                  </a:cubicBezTo>
                  <a:cubicBezTo>
                    <a:pt x="7874" y="18307"/>
                    <a:pt x="11527" y="18620"/>
                    <a:pt x="15195" y="18620"/>
                  </a:cubicBezTo>
                  <a:cubicBezTo>
                    <a:pt x="20457" y="18620"/>
                    <a:pt x="25749" y="17976"/>
                    <a:pt x="25749" y="17976"/>
                  </a:cubicBezTo>
                  <a:cubicBezTo>
                    <a:pt x="25749" y="17976"/>
                    <a:pt x="19728" y="3849"/>
                    <a:pt x="15260" y="1271"/>
                  </a:cubicBezTo>
                  <a:cubicBezTo>
                    <a:pt x="13769" y="409"/>
                    <a:pt x="12144" y="0"/>
                    <a:pt x="10545" y="0"/>
                  </a:cubicBezTo>
                  <a:close/>
                </a:path>
              </a:pathLst>
            </a:custGeom>
            <a:solidFill>
              <a:srgbClr val="FB8569"/>
            </a:solidFill>
            <a:ln w="19050" cap="flat" cmpd="sng">
              <a:solidFill>
                <a:srgbClr val="FB8569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42" name="Google Shape;1664;p32"/>
            <p:cNvGrpSpPr/>
            <p:nvPr/>
          </p:nvGrpSpPr>
          <p:grpSpPr>
            <a:xfrm>
              <a:off x="3161623" y="2727478"/>
              <a:ext cx="532671" cy="478807"/>
              <a:chOff x="9967573" y="2810428"/>
              <a:chExt cx="532671" cy="478807"/>
            </a:xfrm>
          </p:grpSpPr>
          <p:sp>
            <p:nvSpPr>
              <p:cNvPr id="43" name="Google Shape;1665;p32"/>
              <p:cNvSpPr/>
              <p:nvPr/>
            </p:nvSpPr>
            <p:spPr>
              <a:xfrm>
                <a:off x="10164524" y="2810428"/>
                <a:ext cx="315490" cy="291871"/>
              </a:xfrm>
              <a:custGeom>
                <a:avLst/>
                <a:gdLst/>
                <a:ahLst/>
                <a:cxnLst/>
                <a:rect l="l" t="t" r="r" b="b"/>
                <a:pathLst>
                  <a:path w="10619" h="9824" extrusionOk="0">
                    <a:moveTo>
                      <a:pt x="6412" y="711"/>
                    </a:moveTo>
                    <a:lnTo>
                      <a:pt x="6412" y="1407"/>
                    </a:lnTo>
                    <a:lnTo>
                      <a:pt x="3743" y="1407"/>
                    </a:lnTo>
                    <a:lnTo>
                      <a:pt x="3743" y="711"/>
                    </a:lnTo>
                    <a:close/>
                    <a:moveTo>
                      <a:pt x="9907" y="4903"/>
                    </a:moveTo>
                    <a:lnTo>
                      <a:pt x="9907" y="8413"/>
                    </a:lnTo>
                    <a:lnTo>
                      <a:pt x="9211" y="8413"/>
                    </a:lnTo>
                    <a:lnTo>
                      <a:pt x="9211" y="4903"/>
                    </a:lnTo>
                    <a:close/>
                    <a:moveTo>
                      <a:pt x="3395" y="0"/>
                    </a:moveTo>
                    <a:cubicBezTo>
                      <a:pt x="3206" y="0"/>
                      <a:pt x="3047" y="160"/>
                      <a:pt x="3047" y="363"/>
                    </a:cubicBezTo>
                    <a:lnTo>
                      <a:pt x="3047" y="1755"/>
                    </a:lnTo>
                    <a:cubicBezTo>
                      <a:pt x="3047" y="1944"/>
                      <a:pt x="3206" y="2103"/>
                      <a:pt x="3395" y="2103"/>
                    </a:cubicBezTo>
                    <a:lnTo>
                      <a:pt x="6412" y="2103"/>
                    </a:lnTo>
                    <a:lnTo>
                      <a:pt x="6412" y="2814"/>
                    </a:lnTo>
                    <a:lnTo>
                      <a:pt x="407" y="2814"/>
                    </a:lnTo>
                    <a:cubicBezTo>
                      <a:pt x="397" y="2813"/>
                      <a:pt x="388" y="2813"/>
                      <a:pt x="378" y="2813"/>
                    </a:cubicBezTo>
                    <a:cubicBezTo>
                      <a:pt x="204" y="2813"/>
                      <a:pt x="72" y="2939"/>
                      <a:pt x="44" y="3104"/>
                    </a:cubicBezTo>
                    <a:cubicBezTo>
                      <a:pt x="0" y="3322"/>
                      <a:pt x="160" y="3510"/>
                      <a:pt x="378" y="3510"/>
                    </a:cubicBezTo>
                    <a:lnTo>
                      <a:pt x="8167" y="3510"/>
                    </a:lnTo>
                    <a:cubicBezTo>
                      <a:pt x="8355" y="3510"/>
                      <a:pt x="8515" y="3670"/>
                      <a:pt x="8515" y="3859"/>
                    </a:cubicBezTo>
                    <a:lnTo>
                      <a:pt x="8515" y="9458"/>
                    </a:lnTo>
                    <a:cubicBezTo>
                      <a:pt x="8515" y="9632"/>
                      <a:pt x="8631" y="9777"/>
                      <a:pt x="8805" y="9820"/>
                    </a:cubicBezTo>
                    <a:cubicBezTo>
                      <a:pt x="8821" y="9822"/>
                      <a:pt x="8837" y="9823"/>
                      <a:pt x="8853" y="9823"/>
                    </a:cubicBezTo>
                    <a:cubicBezTo>
                      <a:pt x="9049" y="9823"/>
                      <a:pt x="9211" y="9659"/>
                      <a:pt x="9211" y="9458"/>
                    </a:cubicBezTo>
                    <a:lnTo>
                      <a:pt x="9211" y="9109"/>
                    </a:lnTo>
                    <a:lnTo>
                      <a:pt x="9907" y="9109"/>
                    </a:lnTo>
                    <a:cubicBezTo>
                      <a:pt x="10299" y="9109"/>
                      <a:pt x="10618" y="8805"/>
                      <a:pt x="10618" y="8413"/>
                    </a:cubicBezTo>
                    <a:lnTo>
                      <a:pt x="10618" y="4903"/>
                    </a:lnTo>
                    <a:cubicBezTo>
                      <a:pt x="10618" y="4526"/>
                      <a:pt x="10299" y="4207"/>
                      <a:pt x="9907" y="4207"/>
                    </a:cubicBezTo>
                    <a:lnTo>
                      <a:pt x="9211" y="4207"/>
                    </a:lnTo>
                    <a:lnTo>
                      <a:pt x="9211" y="3859"/>
                    </a:lnTo>
                    <a:cubicBezTo>
                      <a:pt x="9211" y="3278"/>
                      <a:pt x="8747" y="2814"/>
                      <a:pt x="8167" y="2800"/>
                    </a:cubicBezTo>
                    <a:lnTo>
                      <a:pt x="7108" y="2800"/>
                    </a:lnTo>
                    <a:lnTo>
                      <a:pt x="7108" y="363"/>
                    </a:lnTo>
                    <a:cubicBezTo>
                      <a:pt x="7108" y="160"/>
                      <a:pt x="6948" y="0"/>
                      <a:pt x="67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4" name="Google Shape;1666;p32"/>
              <p:cNvSpPr/>
              <p:nvPr/>
            </p:nvSpPr>
            <p:spPr>
              <a:xfrm>
                <a:off x="10224005" y="2935391"/>
                <a:ext cx="73295" cy="62510"/>
              </a:xfrm>
              <a:custGeom>
                <a:avLst/>
                <a:gdLst/>
                <a:ahLst/>
                <a:cxnLst/>
                <a:rect l="l" t="t" r="r" b="b"/>
                <a:pathLst>
                  <a:path w="2467" h="2104" extrusionOk="0">
                    <a:moveTo>
                      <a:pt x="1399" y="698"/>
                    </a:moveTo>
                    <a:cubicBezTo>
                      <a:pt x="1580" y="698"/>
                      <a:pt x="1755" y="842"/>
                      <a:pt x="1755" y="1060"/>
                    </a:cubicBezTo>
                    <a:cubicBezTo>
                      <a:pt x="1755" y="1248"/>
                      <a:pt x="1610" y="1408"/>
                      <a:pt x="1407" y="1408"/>
                    </a:cubicBezTo>
                    <a:cubicBezTo>
                      <a:pt x="1103" y="1408"/>
                      <a:pt x="943" y="1031"/>
                      <a:pt x="1161" y="798"/>
                    </a:cubicBezTo>
                    <a:cubicBezTo>
                      <a:pt x="1230" y="729"/>
                      <a:pt x="1315" y="698"/>
                      <a:pt x="1399" y="698"/>
                    </a:cubicBezTo>
                    <a:close/>
                    <a:moveTo>
                      <a:pt x="1403" y="1"/>
                    </a:moveTo>
                    <a:cubicBezTo>
                      <a:pt x="1145" y="1"/>
                      <a:pt x="882" y="95"/>
                      <a:pt x="667" y="305"/>
                    </a:cubicBezTo>
                    <a:cubicBezTo>
                      <a:pt x="0" y="973"/>
                      <a:pt x="479" y="2104"/>
                      <a:pt x="1407" y="2104"/>
                    </a:cubicBezTo>
                    <a:cubicBezTo>
                      <a:pt x="1987" y="2104"/>
                      <a:pt x="2466" y="1640"/>
                      <a:pt x="2466" y="1060"/>
                    </a:cubicBezTo>
                    <a:cubicBezTo>
                      <a:pt x="2466" y="420"/>
                      <a:pt x="1946" y="1"/>
                      <a:pt x="140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5" name="Google Shape;1667;p32"/>
              <p:cNvSpPr/>
              <p:nvPr/>
            </p:nvSpPr>
            <p:spPr>
              <a:xfrm>
                <a:off x="10134784" y="2935391"/>
                <a:ext cx="72849" cy="62718"/>
              </a:xfrm>
              <a:custGeom>
                <a:avLst/>
                <a:gdLst/>
                <a:ahLst/>
                <a:cxnLst/>
                <a:rect l="l" t="t" r="r" b="b"/>
                <a:pathLst>
                  <a:path w="2452" h="2111" extrusionOk="0">
                    <a:moveTo>
                      <a:pt x="1045" y="697"/>
                    </a:moveTo>
                    <a:cubicBezTo>
                      <a:pt x="1248" y="711"/>
                      <a:pt x="1408" y="857"/>
                      <a:pt x="1408" y="1060"/>
                    </a:cubicBezTo>
                    <a:cubicBezTo>
                      <a:pt x="1408" y="1267"/>
                      <a:pt x="1227" y="1407"/>
                      <a:pt x="1042" y="1407"/>
                    </a:cubicBezTo>
                    <a:cubicBezTo>
                      <a:pt x="955" y="1407"/>
                      <a:pt x="868" y="1376"/>
                      <a:pt x="798" y="1306"/>
                    </a:cubicBezTo>
                    <a:cubicBezTo>
                      <a:pt x="581" y="1074"/>
                      <a:pt x="740" y="697"/>
                      <a:pt x="1045" y="697"/>
                    </a:cubicBezTo>
                    <a:close/>
                    <a:moveTo>
                      <a:pt x="1045" y="1"/>
                    </a:moveTo>
                    <a:cubicBezTo>
                      <a:pt x="465" y="1"/>
                      <a:pt x="1" y="479"/>
                      <a:pt x="1" y="1060"/>
                    </a:cubicBezTo>
                    <a:cubicBezTo>
                      <a:pt x="1" y="1688"/>
                      <a:pt x="520" y="2111"/>
                      <a:pt x="1062" y="2111"/>
                    </a:cubicBezTo>
                    <a:cubicBezTo>
                      <a:pt x="1320" y="2111"/>
                      <a:pt x="1584" y="2015"/>
                      <a:pt x="1799" y="1799"/>
                    </a:cubicBezTo>
                    <a:cubicBezTo>
                      <a:pt x="2452" y="1132"/>
                      <a:pt x="1988" y="1"/>
                      <a:pt x="104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1668;p32"/>
              <p:cNvSpPr/>
              <p:nvPr/>
            </p:nvSpPr>
            <p:spPr>
              <a:xfrm>
                <a:off x="10323981" y="2935391"/>
                <a:ext cx="73295" cy="62718"/>
              </a:xfrm>
              <a:custGeom>
                <a:avLst/>
                <a:gdLst/>
                <a:ahLst/>
                <a:cxnLst/>
                <a:rect l="l" t="t" r="r" b="b"/>
                <a:pathLst>
                  <a:path w="2467" h="2111" extrusionOk="0">
                    <a:moveTo>
                      <a:pt x="1399" y="698"/>
                    </a:moveTo>
                    <a:cubicBezTo>
                      <a:pt x="1580" y="698"/>
                      <a:pt x="1755" y="842"/>
                      <a:pt x="1755" y="1060"/>
                    </a:cubicBezTo>
                    <a:cubicBezTo>
                      <a:pt x="1755" y="1248"/>
                      <a:pt x="1596" y="1408"/>
                      <a:pt x="1407" y="1408"/>
                    </a:cubicBezTo>
                    <a:cubicBezTo>
                      <a:pt x="1088" y="1408"/>
                      <a:pt x="929" y="1031"/>
                      <a:pt x="1161" y="798"/>
                    </a:cubicBezTo>
                    <a:cubicBezTo>
                      <a:pt x="1230" y="729"/>
                      <a:pt x="1315" y="698"/>
                      <a:pt x="1399" y="698"/>
                    </a:cubicBezTo>
                    <a:close/>
                    <a:moveTo>
                      <a:pt x="1407" y="1"/>
                    </a:moveTo>
                    <a:cubicBezTo>
                      <a:pt x="465" y="1"/>
                      <a:pt x="0" y="1132"/>
                      <a:pt x="668" y="1799"/>
                    </a:cubicBezTo>
                    <a:cubicBezTo>
                      <a:pt x="878" y="2015"/>
                      <a:pt x="1140" y="2111"/>
                      <a:pt x="1399" y="2111"/>
                    </a:cubicBezTo>
                    <a:cubicBezTo>
                      <a:pt x="1941" y="2111"/>
                      <a:pt x="2466" y="1688"/>
                      <a:pt x="2466" y="1060"/>
                    </a:cubicBezTo>
                    <a:cubicBezTo>
                      <a:pt x="2466" y="479"/>
                      <a:pt x="1988" y="1"/>
                      <a:pt x="140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1669;p32"/>
              <p:cNvSpPr/>
              <p:nvPr/>
            </p:nvSpPr>
            <p:spPr>
              <a:xfrm>
                <a:off x="10282178" y="3018788"/>
                <a:ext cx="20708" cy="41297"/>
              </a:xfrm>
              <a:custGeom>
                <a:avLst/>
                <a:gdLst/>
                <a:ahLst/>
                <a:cxnLst/>
                <a:rect l="l" t="t" r="r" b="b"/>
                <a:pathLst>
                  <a:path w="697" h="1390" extrusionOk="0">
                    <a:moveTo>
                      <a:pt x="339" y="1"/>
                    </a:moveTo>
                    <a:cubicBezTo>
                      <a:pt x="152" y="1"/>
                      <a:pt x="0" y="159"/>
                      <a:pt x="0" y="341"/>
                    </a:cubicBezTo>
                    <a:lnTo>
                      <a:pt x="0" y="1038"/>
                    </a:lnTo>
                    <a:cubicBezTo>
                      <a:pt x="0" y="1238"/>
                      <a:pt x="160" y="1389"/>
                      <a:pt x="356" y="1389"/>
                    </a:cubicBezTo>
                    <a:cubicBezTo>
                      <a:pt x="372" y="1389"/>
                      <a:pt x="389" y="1388"/>
                      <a:pt x="407" y="1386"/>
                    </a:cubicBezTo>
                    <a:cubicBezTo>
                      <a:pt x="566" y="1357"/>
                      <a:pt x="697" y="1212"/>
                      <a:pt x="697" y="1038"/>
                    </a:cubicBezTo>
                    <a:lnTo>
                      <a:pt x="697" y="370"/>
                    </a:lnTo>
                    <a:cubicBezTo>
                      <a:pt x="697" y="182"/>
                      <a:pt x="581" y="37"/>
                      <a:pt x="407" y="8"/>
                    </a:cubicBezTo>
                    <a:cubicBezTo>
                      <a:pt x="384" y="3"/>
                      <a:pt x="361" y="1"/>
                      <a:pt x="3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1670;p32"/>
              <p:cNvSpPr/>
              <p:nvPr/>
            </p:nvSpPr>
            <p:spPr>
              <a:xfrm>
                <a:off x="10328705" y="3018907"/>
                <a:ext cx="21154" cy="41594"/>
              </a:xfrm>
              <a:custGeom>
                <a:avLst/>
                <a:gdLst/>
                <a:ahLst/>
                <a:cxnLst/>
                <a:rect l="l" t="t" r="r" b="b"/>
                <a:pathLst>
                  <a:path w="712" h="1400" extrusionOk="0">
                    <a:moveTo>
                      <a:pt x="359" y="0"/>
                    </a:moveTo>
                    <a:cubicBezTo>
                      <a:pt x="175" y="0"/>
                      <a:pt x="14" y="151"/>
                      <a:pt x="1" y="352"/>
                    </a:cubicBezTo>
                    <a:lnTo>
                      <a:pt x="1" y="1034"/>
                    </a:lnTo>
                    <a:cubicBezTo>
                      <a:pt x="1" y="1222"/>
                      <a:pt x="131" y="1367"/>
                      <a:pt x="306" y="1396"/>
                    </a:cubicBezTo>
                    <a:cubicBezTo>
                      <a:pt x="323" y="1398"/>
                      <a:pt x="340" y="1400"/>
                      <a:pt x="357" y="1400"/>
                    </a:cubicBezTo>
                    <a:cubicBezTo>
                      <a:pt x="552" y="1400"/>
                      <a:pt x="712" y="1248"/>
                      <a:pt x="712" y="1048"/>
                    </a:cubicBezTo>
                    <a:lnTo>
                      <a:pt x="712" y="366"/>
                    </a:lnTo>
                    <a:cubicBezTo>
                      <a:pt x="712" y="192"/>
                      <a:pt x="581" y="33"/>
                      <a:pt x="407" y="4"/>
                    </a:cubicBezTo>
                    <a:cubicBezTo>
                      <a:pt x="391" y="1"/>
                      <a:pt x="375" y="0"/>
                      <a:pt x="3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1671;p32"/>
              <p:cNvSpPr/>
              <p:nvPr/>
            </p:nvSpPr>
            <p:spPr>
              <a:xfrm>
                <a:off x="10375678" y="3018907"/>
                <a:ext cx="21154" cy="41594"/>
              </a:xfrm>
              <a:custGeom>
                <a:avLst/>
                <a:gdLst/>
                <a:ahLst/>
                <a:cxnLst/>
                <a:rect l="l" t="t" r="r" b="b"/>
                <a:pathLst>
                  <a:path w="712" h="1400" extrusionOk="0">
                    <a:moveTo>
                      <a:pt x="356" y="0"/>
                    </a:moveTo>
                    <a:cubicBezTo>
                      <a:pt x="161" y="0"/>
                      <a:pt x="1" y="151"/>
                      <a:pt x="1" y="352"/>
                    </a:cubicBezTo>
                    <a:lnTo>
                      <a:pt x="1" y="1034"/>
                    </a:lnTo>
                    <a:cubicBezTo>
                      <a:pt x="1" y="1222"/>
                      <a:pt x="132" y="1367"/>
                      <a:pt x="306" y="1396"/>
                    </a:cubicBezTo>
                    <a:cubicBezTo>
                      <a:pt x="322" y="1398"/>
                      <a:pt x="338" y="1400"/>
                      <a:pt x="353" y="1400"/>
                    </a:cubicBezTo>
                    <a:cubicBezTo>
                      <a:pt x="537" y="1400"/>
                      <a:pt x="697" y="1248"/>
                      <a:pt x="697" y="1048"/>
                    </a:cubicBezTo>
                    <a:lnTo>
                      <a:pt x="697" y="366"/>
                    </a:lnTo>
                    <a:cubicBezTo>
                      <a:pt x="712" y="192"/>
                      <a:pt x="581" y="33"/>
                      <a:pt x="407" y="4"/>
                    </a:cubicBezTo>
                    <a:cubicBezTo>
                      <a:pt x="390" y="1"/>
                      <a:pt x="373" y="0"/>
                      <a:pt x="35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1672;p32"/>
              <p:cNvSpPr/>
              <p:nvPr/>
            </p:nvSpPr>
            <p:spPr>
              <a:xfrm>
                <a:off x="9967573" y="2852113"/>
                <a:ext cx="532671" cy="437122"/>
              </a:xfrm>
              <a:custGeom>
                <a:avLst/>
                <a:gdLst/>
                <a:ahLst/>
                <a:cxnLst/>
                <a:rect l="l" t="t" r="r" b="b"/>
                <a:pathLst>
                  <a:path w="17929" h="14713" extrusionOk="0">
                    <a:moveTo>
                      <a:pt x="2806" y="5614"/>
                    </a:moveTo>
                    <a:cubicBezTo>
                      <a:pt x="2985" y="5614"/>
                      <a:pt x="3163" y="5747"/>
                      <a:pt x="3163" y="5966"/>
                    </a:cubicBezTo>
                    <a:cubicBezTo>
                      <a:pt x="3163" y="6111"/>
                      <a:pt x="3076" y="6241"/>
                      <a:pt x="2931" y="6285"/>
                    </a:cubicBezTo>
                    <a:cubicBezTo>
                      <a:pt x="2886" y="6303"/>
                      <a:pt x="2842" y="6312"/>
                      <a:pt x="2800" y="6312"/>
                    </a:cubicBezTo>
                    <a:cubicBezTo>
                      <a:pt x="2543" y="6312"/>
                      <a:pt x="2362" y="6000"/>
                      <a:pt x="2525" y="5763"/>
                    </a:cubicBezTo>
                    <a:cubicBezTo>
                      <a:pt x="2595" y="5660"/>
                      <a:pt x="2701" y="5614"/>
                      <a:pt x="2806" y="5614"/>
                    </a:cubicBezTo>
                    <a:close/>
                    <a:moveTo>
                      <a:pt x="3337" y="8417"/>
                    </a:moveTo>
                    <a:lnTo>
                      <a:pt x="3337" y="9113"/>
                    </a:lnTo>
                    <a:lnTo>
                      <a:pt x="2989" y="9113"/>
                    </a:lnTo>
                    <a:cubicBezTo>
                      <a:pt x="2800" y="9113"/>
                      <a:pt x="2641" y="8954"/>
                      <a:pt x="2641" y="8765"/>
                    </a:cubicBezTo>
                    <a:lnTo>
                      <a:pt x="2641" y="8417"/>
                    </a:lnTo>
                    <a:close/>
                    <a:moveTo>
                      <a:pt x="13389" y="8417"/>
                    </a:moveTo>
                    <a:cubicBezTo>
                      <a:pt x="13577" y="8417"/>
                      <a:pt x="13737" y="8562"/>
                      <a:pt x="13737" y="8765"/>
                    </a:cubicBezTo>
                    <a:lnTo>
                      <a:pt x="13737" y="11217"/>
                    </a:lnTo>
                    <a:lnTo>
                      <a:pt x="11286" y="11217"/>
                    </a:lnTo>
                    <a:lnTo>
                      <a:pt x="11286" y="8765"/>
                    </a:lnTo>
                    <a:cubicBezTo>
                      <a:pt x="11286" y="8562"/>
                      <a:pt x="11445" y="8417"/>
                      <a:pt x="11634" y="8417"/>
                    </a:cubicBezTo>
                    <a:close/>
                    <a:moveTo>
                      <a:pt x="16536" y="11913"/>
                    </a:moveTo>
                    <a:lnTo>
                      <a:pt x="16536" y="12609"/>
                    </a:lnTo>
                    <a:lnTo>
                      <a:pt x="1408" y="12609"/>
                    </a:lnTo>
                    <a:lnTo>
                      <a:pt x="1408" y="11913"/>
                    </a:lnTo>
                    <a:close/>
                    <a:moveTo>
                      <a:pt x="17233" y="13305"/>
                    </a:moveTo>
                    <a:lnTo>
                      <a:pt x="17233" y="14016"/>
                    </a:lnTo>
                    <a:lnTo>
                      <a:pt x="711" y="14016"/>
                    </a:lnTo>
                    <a:lnTo>
                      <a:pt x="711" y="13305"/>
                    </a:lnTo>
                    <a:close/>
                    <a:moveTo>
                      <a:pt x="3521" y="1"/>
                    </a:moveTo>
                    <a:cubicBezTo>
                      <a:pt x="3335" y="1"/>
                      <a:pt x="3163" y="152"/>
                      <a:pt x="3163" y="352"/>
                    </a:cubicBezTo>
                    <a:lnTo>
                      <a:pt x="3163" y="1397"/>
                    </a:lnTo>
                    <a:lnTo>
                      <a:pt x="1770" y="1397"/>
                    </a:lnTo>
                    <a:cubicBezTo>
                      <a:pt x="1190" y="1397"/>
                      <a:pt x="726" y="1875"/>
                      <a:pt x="726" y="2456"/>
                    </a:cubicBezTo>
                    <a:lnTo>
                      <a:pt x="726" y="7358"/>
                    </a:lnTo>
                    <a:cubicBezTo>
                      <a:pt x="726" y="7938"/>
                      <a:pt x="1190" y="8403"/>
                      <a:pt x="1770" y="8403"/>
                    </a:cubicBezTo>
                    <a:lnTo>
                      <a:pt x="1959" y="8403"/>
                    </a:lnTo>
                    <a:lnTo>
                      <a:pt x="1959" y="8751"/>
                    </a:lnTo>
                    <a:cubicBezTo>
                      <a:pt x="1959" y="9331"/>
                      <a:pt x="2423" y="9810"/>
                      <a:pt x="3003" y="9810"/>
                    </a:cubicBezTo>
                    <a:lnTo>
                      <a:pt x="3351" y="9810"/>
                    </a:lnTo>
                    <a:lnTo>
                      <a:pt x="3351" y="10433"/>
                    </a:lnTo>
                    <a:cubicBezTo>
                      <a:pt x="3351" y="10607"/>
                      <a:pt x="3482" y="10767"/>
                      <a:pt x="3656" y="10796"/>
                    </a:cubicBezTo>
                    <a:cubicBezTo>
                      <a:pt x="3672" y="10798"/>
                      <a:pt x="3688" y="10799"/>
                      <a:pt x="3704" y="10799"/>
                    </a:cubicBezTo>
                    <a:cubicBezTo>
                      <a:pt x="3888" y="10799"/>
                      <a:pt x="4048" y="10648"/>
                      <a:pt x="4048" y="10448"/>
                    </a:cubicBezTo>
                    <a:lnTo>
                      <a:pt x="4048" y="8417"/>
                    </a:lnTo>
                    <a:lnTo>
                      <a:pt x="4932" y="8417"/>
                    </a:lnTo>
                    <a:cubicBezTo>
                      <a:pt x="5426" y="8417"/>
                      <a:pt x="5817" y="8055"/>
                      <a:pt x="5962" y="7445"/>
                    </a:cubicBezTo>
                    <a:lnTo>
                      <a:pt x="6252" y="6314"/>
                    </a:lnTo>
                    <a:lnTo>
                      <a:pt x="8849" y="6314"/>
                    </a:lnTo>
                    <a:cubicBezTo>
                      <a:pt x="9037" y="6314"/>
                      <a:pt x="9197" y="6459"/>
                      <a:pt x="9197" y="6662"/>
                    </a:cubicBezTo>
                    <a:lnTo>
                      <a:pt x="9197" y="11217"/>
                    </a:lnTo>
                    <a:lnTo>
                      <a:pt x="1408" y="11217"/>
                    </a:lnTo>
                    <a:cubicBezTo>
                      <a:pt x="1016" y="11217"/>
                      <a:pt x="711" y="11521"/>
                      <a:pt x="711" y="11913"/>
                    </a:cubicBezTo>
                    <a:lnTo>
                      <a:pt x="711" y="12609"/>
                    </a:lnTo>
                    <a:cubicBezTo>
                      <a:pt x="320" y="12609"/>
                      <a:pt x="15" y="12928"/>
                      <a:pt x="15" y="13320"/>
                    </a:cubicBezTo>
                    <a:lnTo>
                      <a:pt x="15" y="14364"/>
                    </a:lnTo>
                    <a:cubicBezTo>
                      <a:pt x="1" y="14553"/>
                      <a:pt x="160" y="14712"/>
                      <a:pt x="363" y="14712"/>
                    </a:cubicBezTo>
                    <a:lnTo>
                      <a:pt x="17581" y="14712"/>
                    </a:lnTo>
                    <a:cubicBezTo>
                      <a:pt x="17769" y="14712"/>
                      <a:pt x="17929" y="14553"/>
                      <a:pt x="17929" y="14364"/>
                    </a:cubicBezTo>
                    <a:lnTo>
                      <a:pt x="17929" y="13320"/>
                    </a:lnTo>
                    <a:cubicBezTo>
                      <a:pt x="17929" y="12928"/>
                      <a:pt x="17624" y="12624"/>
                      <a:pt x="17247" y="12609"/>
                    </a:cubicBezTo>
                    <a:lnTo>
                      <a:pt x="17247" y="11913"/>
                    </a:lnTo>
                    <a:cubicBezTo>
                      <a:pt x="17247" y="11521"/>
                      <a:pt x="16928" y="11217"/>
                      <a:pt x="16536" y="11217"/>
                    </a:cubicBezTo>
                    <a:lnTo>
                      <a:pt x="15840" y="11217"/>
                    </a:lnTo>
                    <a:lnTo>
                      <a:pt x="15840" y="10868"/>
                    </a:lnTo>
                    <a:cubicBezTo>
                      <a:pt x="15840" y="10694"/>
                      <a:pt x="15724" y="10535"/>
                      <a:pt x="15550" y="10506"/>
                    </a:cubicBezTo>
                    <a:cubicBezTo>
                      <a:pt x="15533" y="10504"/>
                      <a:pt x="15516" y="10502"/>
                      <a:pt x="15499" y="10502"/>
                    </a:cubicBezTo>
                    <a:cubicBezTo>
                      <a:pt x="15304" y="10502"/>
                      <a:pt x="15144" y="10654"/>
                      <a:pt x="15144" y="10854"/>
                    </a:cubicBezTo>
                    <a:lnTo>
                      <a:pt x="15144" y="11202"/>
                    </a:lnTo>
                    <a:lnTo>
                      <a:pt x="14448" y="11202"/>
                    </a:lnTo>
                    <a:lnTo>
                      <a:pt x="14448" y="8765"/>
                    </a:lnTo>
                    <a:cubicBezTo>
                      <a:pt x="14448" y="8185"/>
                      <a:pt x="13969" y="7706"/>
                      <a:pt x="13389" y="7706"/>
                    </a:cubicBezTo>
                    <a:lnTo>
                      <a:pt x="11634" y="7706"/>
                    </a:lnTo>
                    <a:cubicBezTo>
                      <a:pt x="11054" y="7706"/>
                      <a:pt x="10589" y="8185"/>
                      <a:pt x="10589" y="8765"/>
                    </a:cubicBezTo>
                    <a:lnTo>
                      <a:pt x="10589" y="11217"/>
                    </a:lnTo>
                    <a:lnTo>
                      <a:pt x="9893" y="11217"/>
                    </a:lnTo>
                    <a:lnTo>
                      <a:pt x="9893" y="6648"/>
                    </a:lnTo>
                    <a:cubicBezTo>
                      <a:pt x="9893" y="6067"/>
                      <a:pt x="9414" y="5603"/>
                      <a:pt x="8834" y="5603"/>
                    </a:cubicBezTo>
                    <a:lnTo>
                      <a:pt x="5962" y="5603"/>
                    </a:lnTo>
                    <a:cubicBezTo>
                      <a:pt x="5803" y="5603"/>
                      <a:pt x="5658" y="5705"/>
                      <a:pt x="5629" y="5864"/>
                    </a:cubicBezTo>
                    <a:lnTo>
                      <a:pt x="5281" y="7271"/>
                    </a:lnTo>
                    <a:cubicBezTo>
                      <a:pt x="5237" y="7431"/>
                      <a:pt x="5135" y="7706"/>
                      <a:pt x="4918" y="7706"/>
                    </a:cubicBezTo>
                    <a:lnTo>
                      <a:pt x="1770" y="7706"/>
                    </a:lnTo>
                    <a:cubicBezTo>
                      <a:pt x="1582" y="7706"/>
                      <a:pt x="1422" y="7547"/>
                      <a:pt x="1422" y="7358"/>
                    </a:cubicBezTo>
                    <a:lnTo>
                      <a:pt x="1422" y="2456"/>
                    </a:lnTo>
                    <a:cubicBezTo>
                      <a:pt x="1422" y="2267"/>
                      <a:pt x="1582" y="2107"/>
                      <a:pt x="1770" y="2107"/>
                    </a:cubicBezTo>
                    <a:lnTo>
                      <a:pt x="3177" y="2107"/>
                    </a:lnTo>
                    <a:lnTo>
                      <a:pt x="3177" y="4965"/>
                    </a:lnTo>
                    <a:cubicBezTo>
                      <a:pt x="3047" y="4921"/>
                      <a:pt x="2916" y="4907"/>
                      <a:pt x="2771" y="4907"/>
                    </a:cubicBezTo>
                    <a:cubicBezTo>
                      <a:pt x="1857" y="4936"/>
                      <a:pt x="1422" y="6067"/>
                      <a:pt x="2089" y="6720"/>
                    </a:cubicBezTo>
                    <a:cubicBezTo>
                      <a:pt x="2300" y="6922"/>
                      <a:pt x="2555" y="7012"/>
                      <a:pt x="2804" y="7012"/>
                    </a:cubicBezTo>
                    <a:cubicBezTo>
                      <a:pt x="3344" y="7012"/>
                      <a:pt x="3859" y="6591"/>
                      <a:pt x="3859" y="5966"/>
                    </a:cubicBezTo>
                    <a:lnTo>
                      <a:pt x="3859" y="2107"/>
                    </a:lnTo>
                    <a:lnTo>
                      <a:pt x="4207" y="2107"/>
                    </a:lnTo>
                    <a:cubicBezTo>
                      <a:pt x="4381" y="2107"/>
                      <a:pt x="4541" y="1977"/>
                      <a:pt x="4570" y="1803"/>
                    </a:cubicBezTo>
                    <a:cubicBezTo>
                      <a:pt x="4598" y="1607"/>
                      <a:pt x="4450" y="1410"/>
                      <a:pt x="4244" y="1410"/>
                    </a:cubicBezTo>
                    <a:cubicBezTo>
                      <a:pt x="4236" y="1410"/>
                      <a:pt x="4229" y="1411"/>
                      <a:pt x="4222" y="1411"/>
                    </a:cubicBezTo>
                    <a:lnTo>
                      <a:pt x="3874" y="1411"/>
                    </a:lnTo>
                    <a:lnTo>
                      <a:pt x="3874" y="367"/>
                    </a:lnTo>
                    <a:cubicBezTo>
                      <a:pt x="3874" y="193"/>
                      <a:pt x="3743" y="33"/>
                      <a:pt x="3569" y="4"/>
                    </a:cubicBezTo>
                    <a:cubicBezTo>
                      <a:pt x="3553" y="2"/>
                      <a:pt x="3537" y="1"/>
                      <a:pt x="352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1673;p32"/>
              <p:cNvSpPr/>
              <p:nvPr/>
            </p:nvSpPr>
            <p:spPr>
              <a:xfrm>
                <a:off x="10121414" y="2893974"/>
                <a:ext cx="27779" cy="20797"/>
              </a:xfrm>
              <a:custGeom>
                <a:avLst/>
                <a:gdLst/>
                <a:ahLst/>
                <a:cxnLst/>
                <a:rect l="l" t="t" r="r" b="b"/>
                <a:pathLst>
                  <a:path w="935" h="700" extrusionOk="0">
                    <a:moveTo>
                      <a:pt x="490" y="0"/>
                    </a:moveTo>
                    <a:cubicBezTo>
                      <a:pt x="477" y="0"/>
                      <a:pt x="464" y="1"/>
                      <a:pt x="451" y="2"/>
                    </a:cubicBezTo>
                    <a:cubicBezTo>
                      <a:pt x="1" y="31"/>
                      <a:pt x="1" y="669"/>
                      <a:pt x="451" y="698"/>
                    </a:cubicBezTo>
                    <a:cubicBezTo>
                      <a:pt x="460" y="699"/>
                      <a:pt x="469" y="699"/>
                      <a:pt x="478" y="699"/>
                    </a:cubicBezTo>
                    <a:cubicBezTo>
                      <a:pt x="931" y="699"/>
                      <a:pt x="935" y="0"/>
                      <a:pt x="49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1674;p32"/>
              <p:cNvSpPr/>
              <p:nvPr/>
            </p:nvSpPr>
            <p:spPr>
              <a:xfrm>
                <a:off x="10413975" y="3122627"/>
                <a:ext cx="24243" cy="21064"/>
              </a:xfrm>
              <a:custGeom>
                <a:avLst/>
                <a:gdLst/>
                <a:ahLst/>
                <a:cxnLst/>
                <a:rect l="l" t="t" r="r" b="b"/>
                <a:pathLst>
                  <a:path w="816" h="709" extrusionOk="0">
                    <a:moveTo>
                      <a:pt x="460" y="1"/>
                    </a:moveTo>
                    <a:cubicBezTo>
                      <a:pt x="196" y="1"/>
                      <a:pt x="1" y="308"/>
                      <a:pt x="177" y="560"/>
                    </a:cubicBezTo>
                    <a:cubicBezTo>
                      <a:pt x="247" y="662"/>
                      <a:pt x="353" y="708"/>
                      <a:pt x="459" y="708"/>
                    </a:cubicBezTo>
                    <a:cubicBezTo>
                      <a:pt x="637" y="708"/>
                      <a:pt x="815" y="575"/>
                      <a:pt x="815" y="357"/>
                    </a:cubicBezTo>
                    <a:cubicBezTo>
                      <a:pt x="815" y="211"/>
                      <a:pt x="728" y="81"/>
                      <a:pt x="583" y="23"/>
                    </a:cubicBezTo>
                    <a:cubicBezTo>
                      <a:pt x="541" y="8"/>
                      <a:pt x="500" y="1"/>
                      <a:pt x="46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3" name="Google Shape;1675;p32"/>
          <p:cNvGrpSpPr/>
          <p:nvPr/>
        </p:nvGrpSpPr>
        <p:grpSpPr>
          <a:xfrm>
            <a:off x="5694845" y="3754009"/>
            <a:ext cx="2390046" cy="2425635"/>
            <a:chOff x="4405651" y="2849969"/>
            <a:chExt cx="1902012" cy="1763679"/>
          </a:xfrm>
        </p:grpSpPr>
        <p:cxnSp>
          <p:nvCxnSpPr>
            <p:cNvPr id="54" name="Google Shape;1676;p32"/>
            <p:cNvCxnSpPr/>
            <p:nvPr/>
          </p:nvCxnSpPr>
          <p:spPr>
            <a:xfrm flipH="1">
              <a:off x="5168726" y="4070075"/>
              <a:ext cx="1138937" cy="2991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sp>
          <p:nvSpPr>
            <p:cNvPr id="57" name="Google Shape;1679;p32"/>
            <p:cNvSpPr/>
            <p:nvPr/>
          </p:nvSpPr>
          <p:spPr>
            <a:xfrm rot="-1800044">
              <a:off x="4405651" y="2849969"/>
              <a:ext cx="1214300" cy="1763679"/>
            </a:xfrm>
            <a:custGeom>
              <a:avLst/>
              <a:gdLst/>
              <a:ahLst/>
              <a:cxnLst/>
              <a:rect l="l" t="t" r="r" b="b"/>
              <a:pathLst>
                <a:path w="18445" h="26792" extrusionOk="0">
                  <a:moveTo>
                    <a:pt x="9223" y="1"/>
                  </a:moveTo>
                  <a:cubicBezTo>
                    <a:pt x="9223" y="1"/>
                    <a:pt x="1" y="12273"/>
                    <a:pt x="1" y="17436"/>
                  </a:cubicBezTo>
                  <a:cubicBezTo>
                    <a:pt x="1" y="22600"/>
                    <a:pt x="4130" y="26792"/>
                    <a:pt x="9223" y="26792"/>
                  </a:cubicBezTo>
                  <a:cubicBezTo>
                    <a:pt x="14315" y="26792"/>
                    <a:pt x="18444" y="22600"/>
                    <a:pt x="18444" y="17436"/>
                  </a:cubicBezTo>
                  <a:cubicBezTo>
                    <a:pt x="18444" y="12273"/>
                    <a:pt x="9223" y="1"/>
                    <a:pt x="9223" y="1"/>
                  </a:cubicBezTo>
                  <a:close/>
                </a:path>
              </a:pathLst>
            </a:custGeom>
            <a:solidFill>
              <a:srgbClr val="7FACFA"/>
            </a:solidFill>
            <a:ln w="19050" cap="flat" cmpd="sng">
              <a:solidFill>
                <a:srgbClr val="7FACFA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8" name="Google Shape;1680;p32"/>
            <p:cNvGrpSpPr/>
            <p:nvPr/>
          </p:nvGrpSpPr>
          <p:grpSpPr>
            <a:xfrm>
              <a:off x="5017672" y="3836897"/>
              <a:ext cx="276721" cy="472372"/>
              <a:chOff x="11156982" y="3638200"/>
              <a:chExt cx="312044" cy="532671"/>
            </a:xfrm>
          </p:grpSpPr>
          <p:sp>
            <p:nvSpPr>
              <p:cNvPr id="59" name="Google Shape;1681;p32"/>
              <p:cNvSpPr/>
              <p:nvPr/>
            </p:nvSpPr>
            <p:spPr>
              <a:xfrm>
                <a:off x="11156982" y="3638200"/>
                <a:ext cx="312044" cy="532671"/>
              </a:xfrm>
              <a:custGeom>
                <a:avLst/>
                <a:gdLst/>
                <a:ahLst/>
                <a:cxnLst/>
                <a:rect l="l" t="t" r="r" b="b"/>
                <a:pathLst>
                  <a:path w="10503" h="17929" extrusionOk="0">
                    <a:moveTo>
                      <a:pt x="6412" y="2321"/>
                    </a:moveTo>
                    <a:lnTo>
                      <a:pt x="5962" y="2771"/>
                    </a:lnTo>
                    <a:lnTo>
                      <a:pt x="5513" y="2321"/>
                    </a:lnTo>
                    <a:close/>
                    <a:moveTo>
                      <a:pt x="4526" y="2321"/>
                    </a:moveTo>
                    <a:lnTo>
                      <a:pt x="5469" y="3264"/>
                    </a:lnTo>
                    <a:lnTo>
                      <a:pt x="4744" y="3989"/>
                    </a:lnTo>
                    <a:lnTo>
                      <a:pt x="3076" y="2321"/>
                    </a:lnTo>
                    <a:close/>
                    <a:moveTo>
                      <a:pt x="2075" y="2321"/>
                    </a:moveTo>
                    <a:lnTo>
                      <a:pt x="4236" y="4482"/>
                    </a:lnTo>
                    <a:lnTo>
                      <a:pt x="3511" y="5208"/>
                    </a:lnTo>
                    <a:lnTo>
                      <a:pt x="769" y="2466"/>
                    </a:lnTo>
                    <a:cubicBezTo>
                      <a:pt x="842" y="2379"/>
                      <a:pt x="943" y="2321"/>
                      <a:pt x="1060" y="2321"/>
                    </a:cubicBezTo>
                    <a:close/>
                    <a:moveTo>
                      <a:pt x="8849" y="2321"/>
                    </a:moveTo>
                    <a:lnTo>
                      <a:pt x="4729" y="6426"/>
                    </a:lnTo>
                    <a:lnTo>
                      <a:pt x="4004" y="5701"/>
                    </a:lnTo>
                    <a:lnTo>
                      <a:pt x="4990" y="4729"/>
                    </a:lnTo>
                    <a:lnTo>
                      <a:pt x="7398" y="2321"/>
                    </a:lnTo>
                    <a:close/>
                    <a:moveTo>
                      <a:pt x="9705" y="2437"/>
                    </a:moveTo>
                    <a:cubicBezTo>
                      <a:pt x="9763" y="2510"/>
                      <a:pt x="9792" y="2582"/>
                      <a:pt x="9792" y="2669"/>
                    </a:cubicBezTo>
                    <a:lnTo>
                      <a:pt x="9806" y="2669"/>
                    </a:lnTo>
                    <a:lnTo>
                      <a:pt x="9806" y="3786"/>
                    </a:lnTo>
                    <a:lnTo>
                      <a:pt x="5948" y="7645"/>
                    </a:lnTo>
                    <a:lnTo>
                      <a:pt x="5222" y="6919"/>
                    </a:lnTo>
                    <a:lnTo>
                      <a:pt x="9705" y="2437"/>
                    </a:lnTo>
                    <a:close/>
                    <a:moveTo>
                      <a:pt x="9792" y="4787"/>
                    </a:moveTo>
                    <a:lnTo>
                      <a:pt x="9806" y="6238"/>
                    </a:lnTo>
                    <a:lnTo>
                      <a:pt x="7166" y="8863"/>
                    </a:lnTo>
                    <a:lnTo>
                      <a:pt x="6441" y="8138"/>
                    </a:lnTo>
                    <a:lnTo>
                      <a:pt x="9792" y="4787"/>
                    </a:lnTo>
                    <a:close/>
                    <a:moveTo>
                      <a:pt x="682" y="3380"/>
                    </a:moveTo>
                    <a:lnTo>
                      <a:pt x="3250" y="5947"/>
                    </a:lnTo>
                    <a:lnTo>
                      <a:pt x="6673" y="9356"/>
                    </a:lnTo>
                    <a:lnTo>
                      <a:pt x="5948" y="10081"/>
                    </a:lnTo>
                    <a:lnTo>
                      <a:pt x="682" y="4831"/>
                    </a:lnTo>
                    <a:lnTo>
                      <a:pt x="682" y="3380"/>
                    </a:lnTo>
                    <a:close/>
                    <a:moveTo>
                      <a:pt x="682" y="5831"/>
                    </a:moveTo>
                    <a:lnTo>
                      <a:pt x="5440" y="10589"/>
                    </a:lnTo>
                    <a:lnTo>
                      <a:pt x="4715" y="11314"/>
                    </a:lnTo>
                    <a:lnTo>
                      <a:pt x="682" y="7282"/>
                    </a:lnTo>
                    <a:lnTo>
                      <a:pt x="682" y="5831"/>
                    </a:lnTo>
                    <a:close/>
                    <a:moveTo>
                      <a:pt x="697" y="8268"/>
                    </a:moveTo>
                    <a:lnTo>
                      <a:pt x="4236" y="11808"/>
                    </a:lnTo>
                    <a:lnTo>
                      <a:pt x="3511" y="12533"/>
                    </a:lnTo>
                    <a:lnTo>
                      <a:pt x="697" y="9719"/>
                    </a:lnTo>
                    <a:lnTo>
                      <a:pt x="697" y="8268"/>
                    </a:lnTo>
                    <a:close/>
                    <a:moveTo>
                      <a:pt x="697" y="10720"/>
                    </a:moveTo>
                    <a:lnTo>
                      <a:pt x="3003" y="13026"/>
                    </a:lnTo>
                    <a:lnTo>
                      <a:pt x="2278" y="13751"/>
                    </a:lnTo>
                    <a:lnTo>
                      <a:pt x="697" y="12170"/>
                    </a:lnTo>
                    <a:lnTo>
                      <a:pt x="697" y="10720"/>
                    </a:lnTo>
                    <a:close/>
                    <a:moveTo>
                      <a:pt x="697" y="13156"/>
                    </a:moveTo>
                    <a:lnTo>
                      <a:pt x="1785" y="14244"/>
                    </a:lnTo>
                    <a:lnTo>
                      <a:pt x="1060" y="14970"/>
                    </a:lnTo>
                    <a:lnTo>
                      <a:pt x="697" y="14607"/>
                    </a:lnTo>
                    <a:lnTo>
                      <a:pt x="697" y="13156"/>
                    </a:lnTo>
                    <a:close/>
                    <a:moveTo>
                      <a:pt x="9806" y="7224"/>
                    </a:moveTo>
                    <a:lnTo>
                      <a:pt x="9806" y="8674"/>
                    </a:lnTo>
                    <a:lnTo>
                      <a:pt x="2844" y="15622"/>
                    </a:lnTo>
                    <a:lnTo>
                      <a:pt x="1393" y="15622"/>
                    </a:lnTo>
                    <a:lnTo>
                      <a:pt x="2525" y="14491"/>
                    </a:lnTo>
                    <a:lnTo>
                      <a:pt x="3743" y="13273"/>
                    </a:lnTo>
                    <a:lnTo>
                      <a:pt x="6194" y="10836"/>
                    </a:lnTo>
                    <a:lnTo>
                      <a:pt x="9806" y="7224"/>
                    </a:lnTo>
                    <a:close/>
                    <a:moveTo>
                      <a:pt x="9792" y="9675"/>
                    </a:moveTo>
                    <a:lnTo>
                      <a:pt x="9792" y="11126"/>
                    </a:lnTo>
                    <a:lnTo>
                      <a:pt x="8530" y="12388"/>
                    </a:lnTo>
                    <a:cubicBezTo>
                      <a:pt x="8298" y="12605"/>
                      <a:pt x="8457" y="12982"/>
                      <a:pt x="8776" y="12982"/>
                    </a:cubicBezTo>
                    <a:cubicBezTo>
                      <a:pt x="8863" y="12982"/>
                      <a:pt x="8950" y="12953"/>
                      <a:pt x="9023" y="12881"/>
                    </a:cubicBezTo>
                    <a:lnTo>
                      <a:pt x="9792" y="12112"/>
                    </a:lnTo>
                    <a:lnTo>
                      <a:pt x="9792" y="13563"/>
                    </a:lnTo>
                    <a:lnTo>
                      <a:pt x="7717" y="15637"/>
                    </a:lnTo>
                    <a:lnTo>
                      <a:pt x="6281" y="15622"/>
                    </a:lnTo>
                    <a:lnTo>
                      <a:pt x="7050" y="14854"/>
                    </a:lnTo>
                    <a:cubicBezTo>
                      <a:pt x="7305" y="14598"/>
                      <a:pt x="7068" y="14249"/>
                      <a:pt x="6799" y="14249"/>
                    </a:cubicBezTo>
                    <a:cubicBezTo>
                      <a:pt x="6717" y="14249"/>
                      <a:pt x="6632" y="14282"/>
                      <a:pt x="6557" y="14360"/>
                    </a:cubicBezTo>
                    <a:lnTo>
                      <a:pt x="5281" y="15637"/>
                    </a:lnTo>
                    <a:lnTo>
                      <a:pt x="3830" y="15637"/>
                    </a:lnTo>
                    <a:lnTo>
                      <a:pt x="9792" y="9675"/>
                    </a:lnTo>
                    <a:close/>
                    <a:moveTo>
                      <a:pt x="9792" y="14549"/>
                    </a:moveTo>
                    <a:lnTo>
                      <a:pt x="9792" y="15274"/>
                    </a:lnTo>
                    <a:cubicBezTo>
                      <a:pt x="9792" y="15463"/>
                      <a:pt x="9632" y="15622"/>
                      <a:pt x="9443" y="15637"/>
                    </a:cubicBezTo>
                    <a:lnTo>
                      <a:pt x="8718" y="15637"/>
                    </a:lnTo>
                    <a:lnTo>
                      <a:pt x="9792" y="14549"/>
                    </a:lnTo>
                    <a:close/>
                    <a:moveTo>
                      <a:pt x="6992" y="16333"/>
                    </a:moveTo>
                    <a:lnTo>
                      <a:pt x="6992" y="17247"/>
                    </a:lnTo>
                    <a:lnTo>
                      <a:pt x="3482" y="17247"/>
                    </a:lnTo>
                    <a:lnTo>
                      <a:pt x="3482" y="16333"/>
                    </a:lnTo>
                    <a:close/>
                    <a:moveTo>
                      <a:pt x="3134" y="0"/>
                    </a:moveTo>
                    <a:cubicBezTo>
                      <a:pt x="2945" y="0"/>
                      <a:pt x="2786" y="160"/>
                      <a:pt x="2800" y="349"/>
                    </a:cubicBezTo>
                    <a:lnTo>
                      <a:pt x="2800" y="1610"/>
                    </a:lnTo>
                    <a:lnTo>
                      <a:pt x="1045" y="1610"/>
                    </a:lnTo>
                    <a:cubicBezTo>
                      <a:pt x="537" y="1610"/>
                      <a:pt x="102" y="1973"/>
                      <a:pt x="1" y="2481"/>
                    </a:cubicBezTo>
                    <a:cubicBezTo>
                      <a:pt x="1" y="2539"/>
                      <a:pt x="1" y="2597"/>
                      <a:pt x="1" y="2655"/>
                    </a:cubicBezTo>
                    <a:lnTo>
                      <a:pt x="1" y="15260"/>
                    </a:lnTo>
                    <a:cubicBezTo>
                      <a:pt x="1" y="15840"/>
                      <a:pt x="465" y="16319"/>
                      <a:pt x="1045" y="16319"/>
                    </a:cubicBezTo>
                    <a:lnTo>
                      <a:pt x="2800" y="16319"/>
                    </a:lnTo>
                    <a:lnTo>
                      <a:pt x="2800" y="17581"/>
                    </a:lnTo>
                    <a:cubicBezTo>
                      <a:pt x="2800" y="17784"/>
                      <a:pt x="2945" y="17929"/>
                      <a:pt x="3148" y="17929"/>
                    </a:cubicBezTo>
                    <a:lnTo>
                      <a:pt x="7355" y="17929"/>
                    </a:lnTo>
                    <a:cubicBezTo>
                      <a:pt x="7543" y="17929"/>
                      <a:pt x="7703" y="17784"/>
                      <a:pt x="7703" y="17581"/>
                    </a:cubicBezTo>
                    <a:lnTo>
                      <a:pt x="7703" y="16319"/>
                    </a:lnTo>
                    <a:lnTo>
                      <a:pt x="9443" y="16319"/>
                    </a:lnTo>
                    <a:cubicBezTo>
                      <a:pt x="10024" y="16319"/>
                      <a:pt x="10502" y="15840"/>
                      <a:pt x="10502" y="15260"/>
                    </a:cubicBezTo>
                    <a:lnTo>
                      <a:pt x="10502" y="2669"/>
                    </a:lnTo>
                    <a:cubicBezTo>
                      <a:pt x="10502" y="2205"/>
                      <a:pt x="10198" y="1799"/>
                      <a:pt x="9748" y="1669"/>
                    </a:cubicBezTo>
                    <a:cubicBezTo>
                      <a:pt x="9647" y="1640"/>
                      <a:pt x="9545" y="1625"/>
                      <a:pt x="9443" y="1625"/>
                    </a:cubicBezTo>
                    <a:lnTo>
                      <a:pt x="7703" y="1625"/>
                    </a:lnTo>
                    <a:lnTo>
                      <a:pt x="7703" y="349"/>
                    </a:lnTo>
                    <a:cubicBezTo>
                      <a:pt x="7703" y="160"/>
                      <a:pt x="7543" y="0"/>
                      <a:pt x="7355" y="0"/>
                    </a:cubicBezTo>
                    <a:lnTo>
                      <a:pt x="6658" y="0"/>
                    </a:lnTo>
                    <a:cubicBezTo>
                      <a:pt x="6484" y="0"/>
                      <a:pt x="6325" y="131"/>
                      <a:pt x="6296" y="305"/>
                    </a:cubicBezTo>
                    <a:cubicBezTo>
                      <a:pt x="6268" y="501"/>
                      <a:pt x="6416" y="697"/>
                      <a:pt x="6622" y="697"/>
                    </a:cubicBezTo>
                    <a:cubicBezTo>
                      <a:pt x="6629" y="697"/>
                      <a:pt x="6637" y="697"/>
                      <a:pt x="6644" y="697"/>
                    </a:cubicBezTo>
                    <a:lnTo>
                      <a:pt x="6992" y="697"/>
                    </a:lnTo>
                    <a:lnTo>
                      <a:pt x="6992" y="1610"/>
                    </a:lnTo>
                    <a:lnTo>
                      <a:pt x="3496" y="1610"/>
                    </a:lnTo>
                    <a:lnTo>
                      <a:pt x="3496" y="697"/>
                    </a:lnTo>
                    <a:lnTo>
                      <a:pt x="3845" y="697"/>
                    </a:lnTo>
                    <a:cubicBezTo>
                      <a:pt x="3854" y="698"/>
                      <a:pt x="3863" y="698"/>
                      <a:pt x="3872" y="698"/>
                    </a:cubicBezTo>
                    <a:cubicBezTo>
                      <a:pt x="4008" y="698"/>
                      <a:pt x="4137" y="600"/>
                      <a:pt x="4178" y="465"/>
                    </a:cubicBezTo>
                    <a:cubicBezTo>
                      <a:pt x="4251" y="247"/>
                      <a:pt x="4077" y="0"/>
                      <a:pt x="38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1682;p32"/>
              <p:cNvSpPr/>
              <p:nvPr/>
            </p:nvSpPr>
            <p:spPr>
              <a:xfrm>
                <a:off x="11300484" y="3638616"/>
                <a:ext cx="25461" cy="20738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98" extrusionOk="0">
                    <a:moveTo>
                      <a:pt x="436" y="1"/>
                    </a:moveTo>
                    <a:cubicBezTo>
                      <a:pt x="305" y="1"/>
                      <a:pt x="189" y="59"/>
                      <a:pt x="131" y="175"/>
                    </a:cubicBezTo>
                    <a:cubicBezTo>
                      <a:pt x="1" y="407"/>
                      <a:pt x="175" y="683"/>
                      <a:pt x="436" y="697"/>
                    </a:cubicBezTo>
                    <a:cubicBezTo>
                      <a:pt x="697" y="683"/>
                      <a:pt x="857" y="393"/>
                      <a:pt x="726" y="146"/>
                    </a:cubicBezTo>
                    <a:cubicBezTo>
                      <a:pt x="668" y="59"/>
                      <a:pt x="567" y="1"/>
                      <a:pt x="45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1683;p32"/>
              <p:cNvSpPr/>
              <p:nvPr/>
            </p:nvSpPr>
            <p:spPr>
              <a:xfrm>
                <a:off x="11377880" y="4032429"/>
                <a:ext cx="22639" cy="20886"/>
              </a:xfrm>
              <a:custGeom>
                <a:avLst/>
                <a:gdLst/>
                <a:ahLst/>
                <a:cxnLst/>
                <a:rect l="l" t="t" r="r" b="b"/>
                <a:pathLst>
                  <a:path w="762" h="703" extrusionOk="0">
                    <a:moveTo>
                      <a:pt x="381" y="1"/>
                    </a:moveTo>
                    <a:cubicBezTo>
                      <a:pt x="184" y="1"/>
                      <a:pt x="0" y="160"/>
                      <a:pt x="21" y="381"/>
                    </a:cubicBezTo>
                    <a:cubicBezTo>
                      <a:pt x="40" y="582"/>
                      <a:pt x="202" y="702"/>
                      <a:pt x="370" y="702"/>
                    </a:cubicBezTo>
                    <a:cubicBezTo>
                      <a:pt x="469" y="702"/>
                      <a:pt x="570" y="660"/>
                      <a:pt x="645" y="569"/>
                    </a:cubicBezTo>
                    <a:cubicBezTo>
                      <a:pt x="761" y="424"/>
                      <a:pt x="747" y="207"/>
                      <a:pt x="601" y="76"/>
                    </a:cubicBezTo>
                    <a:cubicBezTo>
                      <a:pt x="533" y="24"/>
                      <a:pt x="456" y="1"/>
                      <a:pt x="38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2" name="Google Shape;1684;p32"/>
          <p:cNvGrpSpPr/>
          <p:nvPr/>
        </p:nvGrpSpPr>
        <p:grpSpPr>
          <a:xfrm>
            <a:off x="1861257" y="1809517"/>
            <a:ext cx="4194415" cy="2364382"/>
            <a:chOff x="1326323" y="1322592"/>
            <a:chExt cx="3411771" cy="1763679"/>
          </a:xfrm>
        </p:grpSpPr>
        <p:cxnSp>
          <p:nvCxnSpPr>
            <p:cNvPr id="63" name="Google Shape;1685;p32"/>
            <p:cNvCxnSpPr/>
            <p:nvPr/>
          </p:nvCxnSpPr>
          <p:spPr>
            <a:xfrm>
              <a:off x="2427875" y="1880529"/>
              <a:ext cx="1547400" cy="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sp>
          <p:nvSpPr>
            <p:cNvPr id="64" name="Google Shape;1686;p32"/>
            <p:cNvSpPr txBox="1"/>
            <p:nvPr/>
          </p:nvSpPr>
          <p:spPr>
            <a:xfrm>
              <a:off x="1326323" y="1585582"/>
              <a:ext cx="1793878" cy="7464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lang="ru-RU" b="1" kern="0" dirty="0">
                  <a:solidFill>
                    <a:srgbClr val="45748C"/>
                  </a:solidFill>
                  <a:latin typeface="Arial Black" panose="020B0A04020102020204" pitchFamily="34" charset="0"/>
                  <a:ea typeface="Fira Sans Extra Condensed"/>
                  <a:cs typeface="Fira Sans Extra Condensed"/>
                  <a:sym typeface="Fira Sans Extra Condensed"/>
                </a:rPr>
                <a:t>и</a:t>
              </a:r>
              <a:r>
                <a:rPr lang="ru-RU" b="1" kern="0" noProof="0" dirty="0" err="1" smtClean="0">
                  <a:solidFill>
                    <a:srgbClr val="45748C"/>
                  </a:solidFill>
                  <a:latin typeface="Arial Black" panose="020B0A04020102020204" pitchFamily="34" charset="0"/>
                  <a:ea typeface="Fira Sans Extra Condensed"/>
                  <a:cs typeface="Fira Sans Extra Condensed"/>
                  <a:sym typeface="Fira Sans Extra Condensed"/>
                </a:rPr>
                <a:t>нтерес</a:t>
              </a:r>
              <a:endParaRPr lang="ru-RU" b="1" kern="0" noProof="0" dirty="0" smtClean="0">
                <a:solidFill>
                  <a:srgbClr val="45748C"/>
                </a:solidFill>
                <a:latin typeface="Arial Black" panose="020B0A04020102020204" pitchFamily="34" charset="0"/>
                <a:ea typeface="Fira Sans Extra Condensed"/>
                <a:cs typeface="Fira Sans Extra Condensed"/>
                <a:sym typeface="Fira Sans Extra Condensed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45748C"/>
                </a:solidFill>
                <a:effectLst/>
                <a:uLnTx/>
                <a:uFillTx/>
                <a:latin typeface="Arial Black" panose="020B0A04020102020204" pitchFamily="34" charset="0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66" name="Google Shape;1688;p32"/>
            <p:cNvSpPr/>
            <p:nvPr/>
          </p:nvSpPr>
          <p:spPr>
            <a:xfrm rot="-1800044">
              <a:off x="3523794" y="1322592"/>
              <a:ext cx="1214300" cy="1763679"/>
            </a:xfrm>
            <a:custGeom>
              <a:avLst/>
              <a:gdLst/>
              <a:ahLst/>
              <a:cxnLst/>
              <a:rect l="l" t="t" r="r" b="b"/>
              <a:pathLst>
                <a:path w="18445" h="26792" extrusionOk="0">
                  <a:moveTo>
                    <a:pt x="9223" y="0"/>
                  </a:moveTo>
                  <a:cubicBezTo>
                    <a:pt x="4130" y="0"/>
                    <a:pt x="1" y="4192"/>
                    <a:pt x="1" y="9356"/>
                  </a:cubicBezTo>
                  <a:cubicBezTo>
                    <a:pt x="1" y="14520"/>
                    <a:pt x="9223" y="26792"/>
                    <a:pt x="9223" y="26792"/>
                  </a:cubicBezTo>
                  <a:cubicBezTo>
                    <a:pt x="9223" y="26792"/>
                    <a:pt x="18444" y="14520"/>
                    <a:pt x="18444" y="9356"/>
                  </a:cubicBezTo>
                  <a:cubicBezTo>
                    <a:pt x="18444" y="4192"/>
                    <a:pt x="14315" y="0"/>
                    <a:pt x="9223" y="0"/>
                  </a:cubicBezTo>
                  <a:close/>
                </a:path>
              </a:pathLst>
            </a:custGeom>
            <a:solidFill>
              <a:srgbClr val="FFD274"/>
            </a:solidFill>
            <a:ln w="19050" cap="flat" cmpd="sng">
              <a:solidFill>
                <a:srgbClr val="FFD274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67" name="Google Shape;1689;p32"/>
            <p:cNvGrpSpPr/>
            <p:nvPr/>
          </p:nvGrpSpPr>
          <p:grpSpPr>
            <a:xfrm>
              <a:off x="3754137" y="1614591"/>
              <a:ext cx="485283" cy="531868"/>
              <a:chOff x="10211062" y="1825654"/>
              <a:chExt cx="485283" cy="531868"/>
            </a:xfrm>
          </p:grpSpPr>
          <p:sp>
            <p:nvSpPr>
              <p:cNvPr id="68" name="Google Shape;1690;p32"/>
              <p:cNvSpPr/>
              <p:nvPr/>
            </p:nvSpPr>
            <p:spPr>
              <a:xfrm>
                <a:off x="10328270" y="2209782"/>
                <a:ext cx="114235" cy="106570"/>
              </a:xfrm>
              <a:custGeom>
                <a:avLst/>
                <a:gdLst/>
                <a:ahLst/>
                <a:cxnLst/>
                <a:rect l="l" t="t" r="r" b="b"/>
                <a:pathLst>
                  <a:path w="3845" h="3587" extrusionOk="0">
                    <a:moveTo>
                      <a:pt x="2692" y="700"/>
                    </a:moveTo>
                    <a:cubicBezTo>
                      <a:pt x="2782" y="700"/>
                      <a:pt x="2873" y="733"/>
                      <a:pt x="2945" y="798"/>
                    </a:cubicBezTo>
                    <a:cubicBezTo>
                      <a:pt x="3003" y="856"/>
                      <a:pt x="3033" y="943"/>
                      <a:pt x="3033" y="1030"/>
                    </a:cubicBezTo>
                    <a:cubicBezTo>
                      <a:pt x="3033" y="1132"/>
                      <a:pt x="3003" y="1219"/>
                      <a:pt x="2931" y="1277"/>
                    </a:cubicBezTo>
                    <a:lnTo>
                      <a:pt x="2945" y="1277"/>
                    </a:lnTo>
                    <a:lnTo>
                      <a:pt x="1408" y="2785"/>
                    </a:lnTo>
                    <a:cubicBezTo>
                      <a:pt x="1335" y="2851"/>
                      <a:pt x="1245" y="2883"/>
                      <a:pt x="1156" y="2883"/>
                    </a:cubicBezTo>
                    <a:cubicBezTo>
                      <a:pt x="1067" y="2883"/>
                      <a:pt x="980" y="2851"/>
                      <a:pt x="915" y="2785"/>
                    </a:cubicBezTo>
                    <a:cubicBezTo>
                      <a:pt x="842" y="2727"/>
                      <a:pt x="813" y="2640"/>
                      <a:pt x="813" y="2553"/>
                    </a:cubicBezTo>
                    <a:cubicBezTo>
                      <a:pt x="813" y="2452"/>
                      <a:pt x="842" y="2365"/>
                      <a:pt x="915" y="2307"/>
                    </a:cubicBezTo>
                    <a:lnTo>
                      <a:pt x="2438" y="798"/>
                    </a:lnTo>
                    <a:cubicBezTo>
                      <a:pt x="2510" y="733"/>
                      <a:pt x="2601" y="700"/>
                      <a:pt x="2692" y="700"/>
                    </a:cubicBezTo>
                    <a:close/>
                    <a:moveTo>
                      <a:pt x="2684" y="1"/>
                    </a:moveTo>
                    <a:cubicBezTo>
                      <a:pt x="2409" y="1"/>
                      <a:pt x="2148" y="117"/>
                      <a:pt x="1945" y="305"/>
                    </a:cubicBezTo>
                    <a:lnTo>
                      <a:pt x="422" y="1814"/>
                    </a:lnTo>
                    <a:cubicBezTo>
                      <a:pt x="1" y="2220"/>
                      <a:pt x="1" y="2887"/>
                      <a:pt x="422" y="3293"/>
                    </a:cubicBezTo>
                    <a:cubicBezTo>
                      <a:pt x="625" y="3489"/>
                      <a:pt x="889" y="3587"/>
                      <a:pt x="1156" y="3587"/>
                    </a:cubicBezTo>
                    <a:cubicBezTo>
                      <a:pt x="1422" y="3587"/>
                      <a:pt x="1691" y="3489"/>
                      <a:pt x="1901" y="3293"/>
                    </a:cubicBezTo>
                    <a:lnTo>
                      <a:pt x="3424" y="1770"/>
                    </a:lnTo>
                    <a:cubicBezTo>
                      <a:pt x="3845" y="1379"/>
                      <a:pt x="3845" y="711"/>
                      <a:pt x="3424" y="305"/>
                    </a:cubicBezTo>
                    <a:cubicBezTo>
                      <a:pt x="3236" y="117"/>
                      <a:pt x="2960" y="1"/>
                      <a:pt x="268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1691;p32"/>
              <p:cNvSpPr/>
              <p:nvPr/>
            </p:nvSpPr>
            <p:spPr>
              <a:xfrm>
                <a:off x="10256311" y="2093851"/>
                <a:ext cx="68541" cy="61767"/>
              </a:xfrm>
              <a:custGeom>
                <a:avLst/>
                <a:gdLst/>
                <a:ahLst/>
                <a:cxnLst/>
                <a:rect l="l" t="t" r="r" b="b"/>
                <a:pathLst>
                  <a:path w="2307" h="2079" extrusionOk="0">
                    <a:moveTo>
                      <a:pt x="1156" y="701"/>
                    </a:moveTo>
                    <a:cubicBezTo>
                      <a:pt x="1244" y="701"/>
                      <a:pt x="1335" y="733"/>
                      <a:pt x="1408" y="798"/>
                    </a:cubicBezTo>
                    <a:cubicBezTo>
                      <a:pt x="1466" y="871"/>
                      <a:pt x="1509" y="944"/>
                      <a:pt x="1509" y="1045"/>
                    </a:cubicBezTo>
                    <a:cubicBezTo>
                      <a:pt x="1509" y="1132"/>
                      <a:pt x="1466" y="1219"/>
                      <a:pt x="1408" y="1277"/>
                    </a:cubicBezTo>
                    <a:cubicBezTo>
                      <a:pt x="1335" y="1342"/>
                      <a:pt x="1244" y="1375"/>
                      <a:pt x="1156" y="1375"/>
                    </a:cubicBezTo>
                    <a:cubicBezTo>
                      <a:pt x="1067" y="1375"/>
                      <a:pt x="980" y="1342"/>
                      <a:pt x="914" y="1277"/>
                    </a:cubicBezTo>
                    <a:cubicBezTo>
                      <a:pt x="842" y="1219"/>
                      <a:pt x="813" y="1132"/>
                      <a:pt x="813" y="1045"/>
                    </a:cubicBezTo>
                    <a:cubicBezTo>
                      <a:pt x="813" y="944"/>
                      <a:pt x="842" y="856"/>
                      <a:pt x="914" y="798"/>
                    </a:cubicBezTo>
                    <a:cubicBezTo>
                      <a:pt x="980" y="733"/>
                      <a:pt x="1067" y="701"/>
                      <a:pt x="1156" y="701"/>
                    </a:cubicBezTo>
                    <a:close/>
                    <a:moveTo>
                      <a:pt x="1161" y="1"/>
                    </a:moveTo>
                    <a:cubicBezTo>
                      <a:pt x="885" y="1"/>
                      <a:pt x="610" y="117"/>
                      <a:pt x="421" y="305"/>
                    </a:cubicBezTo>
                    <a:cubicBezTo>
                      <a:pt x="1" y="711"/>
                      <a:pt x="1" y="1379"/>
                      <a:pt x="421" y="1785"/>
                    </a:cubicBezTo>
                    <a:cubicBezTo>
                      <a:pt x="624" y="1981"/>
                      <a:pt x="889" y="2079"/>
                      <a:pt x="1156" y="2079"/>
                    </a:cubicBezTo>
                    <a:cubicBezTo>
                      <a:pt x="1422" y="2079"/>
                      <a:pt x="1690" y="1981"/>
                      <a:pt x="1901" y="1785"/>
                    </a:cubicBezTo>
                    <a:cubicBezTo>
                      <a:pt x="2307" y="1379"/>
                      <a:pt x="2307" y="711"/>
                      <a:pt x="1901" y="305"/>
                    </a:cubicBezTo>
                    <a:cubicBezTo>
                      <a:pt x="1698" y="117"/>
                      <a:pt x="1437" y="1"/>
                      <a:pt x="116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1692;p32"/>
              <p:cNvSpPr/>
              <p:nvPr/>
            </p:nvSpPr>
            <p:spPr>
              <a:xfrm>
                <a:off x="10211062" y="1825654"/>
                <a:ext cx="485283" cy="531868"/>
              </a:xfrm>
              <a:custGeom>
                <a:avLst/>
                <a:gdLst/>
                <a:ahLst/>
                <a:cxnLst/>
                <a:rect l="l" t="t" r="r" b="b"/>
                <a:pathLst>
                  <a:path w="16334" h="17902" extrusionOk="0">
                    <a:moveTo>
                      <a:pt x="12910" y="2428"/>
                    </a:moveTo>
                    <a:lnTo>
                      <a:pt x="10096" y="4778"/>
                    </a:lnTo>
                    <a:lnTo>
                      <a:pt x="12011" y="2631"/>
                    </a:lnTo>
                    <a:lnTo>
                      <a:pt x="12910" y="2428"/>
                    </a:lnTo>
                    <a:close/>
                    <a:moveTo>
                      <a:pt x="5649" y="7953"/>
                    </a:moveTo>
                    <a:cubicBezTo>
                      <a:pt x="5855" y="7953"/>
                      <a:pt x="6062" y="7972"/>
                      <a:pt x="6267" y="8012"/>
                    </a:cubicBezTo>
                    <a:cubicBezTo>
                      <a:pt x="6107" y="8186"/>
                      <a:pt x="5991" y="8404"/>
                      <a:pt x="5933" y="8651"/>
                    </a:cubicBezTo>
                    <a:cubicBezTo>
                      <a:pt x="5832" y="8636"/>
                      <a:pt x="5745" y="8622"/>
                      <a:pt x="5643" y="8622"/>
                    </a:cubicBezTo>
                    <a:cubicBezTo>
                      <a:pt x="5338" y="8622"/>
                      <a:pt x="5034" y="8680"/>
                      <a:pt x="4758" y="8796"/>
                    </a:cubicBezTo>
                    <a:cubicBezTo>
                      <a:pt x="4657" y="8636"/>
                      <a:pt x="4541" y="8491"/>
                      <a:pt x="4410" y="8360"/>
                    </a:cubicBezTo>
                    <a:cubicBezTo>
                      <a:pt x="4367" y="8317"/>
                      <a:pt x="4323" y="8288"/>
                      <a:pt x="4294" y="8244"/>
                    </a:cubicBezTo>
                    <a:cubicBezTo>
                      <a:pt x="4717" y="8053"/>
                      <a:pt x="5181" y="7953"/>
                      <a:pt x="5649" y="7953"/>
                    </a:cubicBezTo>
                    <a:close/>
                    <a:moveTo>
                      <a:pt x="2682" y="8353"/>
                    </a:moveTo>
                    <a:cubicBezTo>
                      <a:pt x="3130" y="8353"/>
                      <a:pt x="3576" y="8520"/>
                      <a:pt x="3917" y="8854"/>
                    </a:cubicBezTo>
                    <a:cubicBezTo>
                      <a:pt x="4076" y="9013"/>
                      <a:pt x="4193" y="9187"/>
                      <a:pt x="4280" y="9390"/>
                    </a:cubicBezTo>
                    <a:cubicBezTo>
                      <a:pt x="4555" y="10029"/>
                      <a:pt x="4410" y="10783"/>
                      <a:pt x="3917" y="11276"/>
                    </a:cubicBezTo>
                    <a:lnTo>
                      <a:pt x="3917" y="11290"/>
                    </a:lnTo>
                    <a:cubicBezTo>
                      <a:pt x="3576" y="11624"/>
                      <a:pt x="3130" y="11791"/>
                      <a:pt x="2682" y="11791"/>
                    </a:cubicBezTo>
                    <a:cubicBezTo>
                      <a:pt x="2234" y="11791"/>
                      <a:pt x="1785" y="11624"/>
                      <a:pt x="1437" y="11290"/>
                    </a:cubicBezTo>
                    <a:cubicBezTo>
                      <a:pt x="769" y="10623"/>
                      <a:pt x="769" y="9521"/>
                      <a:pt x="1437" y="8854"/>
                    </a:cubicBezTo>
                    <a:cubicBezTo>
                      <a:pt x="1785" y="8520"/>
                      <a:pt x="2234" y="8353"/>
                      <a:pt x="2682" y="8353"/>
                    </a:cubicBezTo>
                    <a:close/>
                    <a:moveTo>
                      <a:pt x="8733" y="10435"/>
                    </a:moveTo>
                    <a:cubicBezTo>
                      <a:pt x="8776" y="10638"/>
                      <a:pt x="8791" y="10841"/>
                      <a:pt x="8791" y="11044"/>
                    </a:cubicBezTo>
                    <a:cubicBezTo>
                      <a:pt x="8791" y="11508"/>
                      <a:pt x="8689" y="11972"/>
                      <a:pt x="8486" y="12393"/>
                    </a:cubicBezTo>
                    <a:cubicBezTo>
                      <a:pt x="8443" y="12349"/>
                      <a:pt x="8399" y="12306"/>
                      <a:pt x="8355" y="12262"/>
                    </a:cubicBezTo>
                    <a:cubicBezTo>
                      <a:pt x="8225" y="12132"/>
                      <a:pt x="8080" y="12016"/>
                      <a:pt x="7935" y="11914"/>
                    </a:cubicBezTo>
                    <a:cubicBezTo>
                      <a:pt x="8065" y="11552"/>
                      <a:pt x="8123" y="11160"/>
                      <a:pt x="8080" y="10768"/>
                    </a:cubicBezTo>
                    <a:cubicBezTo>
                      <a:pt x="8312" y="10696"/>
                      <a:pt x="8544" y="10594"/>
                      <a:pt x="8733" y="10435"/>
                    </a:cubicBezTo>
                    <a:close/>
                    <a:moveTo>
                      <a:pt x="6629" y="12248"/>
                    </a:moveTo>
                    <a:cubicBezTo>
                      <a:pt x="6861" y="12248"/>
                      <a:pt x="7108" y="12306"/>
                      <a:pt x="7326" y="12393"/>
                    </a:cubicBezTo>
                    <a:cubicBezTo>
                      <a:pt x="7529" y="12480"/>
                      <a:pt x="7717" y="12596"/>
                      <a:pt x="7862" y="12755"/>
                    </a:cubicBezTo>
                    <a:cubicBezTo>
                      <a:pt x="8544" y="13423"/>
                      <a:pt x="8544" y="14511"/>
                      <a:pt x="7862" y="15178"/>
                    </a:cubicBezTo>
                    <a:lnTo>
                      <a:pt x="7877" y="15178"/>
                    </a:lnTo>
                    <a:lnTo>
                      <a:pt x="6339" y="16701"/>
                    </a:lnTo>
                    <a:cubicBezTo>
                      <a:pt x="5991" y="17034"/>
                      <a:pt x="5542" y="17201"/>
                      <a:pt x="5094" y="17201"/>
                    </a:cubicBezTo>
                    <a:cubicBezTo>
                      <a:pt x="4646" y="17201"/>
                      <a:pt x="4200" y="17034"/>
                      <a:pt x="3859" y="16701"/>
                    </a:cubicBezTo>
                    <a:cubicBezTo>
                      <a:pt x="3177" y="16034"/>
                      <a:pt x="3177" y="14931"/>
                      <a:pt x="3859" y="14264"/>
                    </a:cubicBezTo>
                    <a:lnTo>
                      <a:pt x="5396" y="12755"/>
                    </a:lnTo>
                    <a:cubicBezTo>
                      <a:pt x="5716" y="12436"/>
                      <a:pt x="6165" y="12248"/>
                      <a:pt x="6629" y="12248"/>
                    </a:cubicBezTo>
                    <a:close/>
                    <a:moveTo>
                      <a:pt x="15950" y="0"/>
                    </a:moveTo>
                    <a:cubicBezTo>
                      <a:pt x="15871" y="0"/>
                      <a:pt x="15792" y="25"/>
                      <a:pt x="15724" y="78"/>
                    </a:cubicBezTo>
                    <a:lnTo>
                      <a:pt x="14100" y="1442"/>
                    </a:lnTo>
                    <a:lnTo>
                      <a:pt x="11750" y="1978"/>
                    </a:lnTo>
                    <a:cubicBezTo>
                      <a:pt x="11677" y="1993"/>
                      <a:pt x="11619" y="2036"/>
                      <a:pt x="11576" y="2094"/>
                    </a:cubicBezTo>
                    <a:lnTo>
                      <a:pt x="6803" y="7418"/>
                    </a:lnTo>
                    <a:cubicBezTo>
                      <a:pt x="6426" y="7302"/>
                      <a:pt x="6049" y="7244"/>
                      <a:pt x="5658" y="7244"/>
                    </a:cubicBezTo>
                    <a:cubicBezTo>
                      <a:pt x="4932" y="7244"/>
                      <a:pt x="4222" y="7447"/>
                      <a:pt x="3612" y="7838"/>
                    </a:cubicBezTo>
                    <a:cubicBezTo>
                      <a:pt x="3312" y="7719"/>
                      <a:pt x="2997" y="7661"/>
                      <a:pt x="2686" y="7661"/>
                    </a:cubicBezTo>
                    <a:cubicBezTo>
                      <a:pt x="2049" y="7661"/>
                      <a:pt x="1425" y="7903"/>
                      <a:pt x="958" y="8360"/>
                    </a:cubicBezTo>
                    <a:cubicBezTo>
                      <a:pt x="1" y="9303"/>
                      <a:pt x="1" y="10841"/>
                      <a:pt x="958" y="11784"/>
                    </a:cubicBezTo>
                    <a:cubicBezTo>
                      <a:pt x="1437" y="12255"/>
                      <a:pt x="2060" y="12491"/>
                      <a:pt x="2684" y="12491"/>
                    </a:cubicBezTo>
                    <a:cubicBezTo>
                      <a:pt x="3308" y="12491"/>
                      <a:pt x="3931" y="12255"/>
                      <a:pt x="4410" y="11784"/>
                    </a:cubicBezTo>
                    <a:cubicBezTo>
                      <a:pt x="4874" y="11334"/>
                      <a:pt x="5135" y="10710"/>
                      <a:pt x="5135" y="10072"/>
                    </a:cubicBezTo>
                    <a:cubicBezTo>
                      <a:pt x="5135" y="9854"/>
                      <a:pt x="5106" y="9637"/>
                      <a:pt x="5063" y="9434"/>
                    </a:cubicBezTo>
                    <a:cubicBezTo>
                      <a:pt x="5251" y="9361"/>
                      <a:pt x="5454" y="9332"/>
                      <a:pt x="5658" y="9332"/>
                    </a:cubicBezTo>
                    <a:cubicBezTo>
                      <a:pt x="5745" y="9332"/>
                      <a:pt x="5832" y="9332"/>
                      <a:pt x="5904" y="9347"/>
                    </a:cubicBezTo>
                    <a:cubicBezTo>
                      <a:pt x="5962" y="9709"/>
                      <a:pt x="6136" y="10058"/>
                      <a:pt x="6397" y="10319"/>
                    </a:cubicBezTo>
                    <a:cubicBezTo>
                      <a:pt x="6673" y="10580"/>
                      <a:pt x="7021" y="10754"/>
                      <a:pt x="7384" y="10812"/>
                    </a:cubicBezTo>
                    <a:cubicBezTo>
                      <a:pt x="7398" y="10884"/>
                      <a:pt x="7413" y="10971"/>
                      <a:pt x="7413" y="11044"/>
                    </a:cubicBezTo>
                    <a:cubicBezTo>
                      <a:pt x="7413" y="11247"/>
                      <a:pt x="7369" y="11450"/>
                      <a:pt x="7297" y="11639"/>
                    </a:cubicBezTo>
                    <a:cubicBezTo>
                      <a:pt x="7094" y="11581"/>
                      <a:pt x="6876" y="11552"/>
                      <a:pt x="6644" y="11552"/>
                    </a:cubicBezTo>
                    <a:cubicBezTo>
                      <a:pt x="6006" y="11552"/>
                      <a:pt x="5382" y="11813"/>
                      <a:pt x="4918" y="12262"/>
                    </a:cubicBezTo>
                    <a:lnTo>
                      <a:pt x="3395" y="13771"/>
                    </a:lnTo>
                    <a:cubicBezTo>
                      <a:pt x="2437" y="14714"/>
                      <a:pt x="2437" y="16251"/>
                      <a:pt x="3395" y="17194"/>
                    </a:cubicBezTo>
                    <a:cubicBezTo>
                      <a:pt x="3873" y="17665"/>
                      <a:pt x="4497" y="17901"/>
                      <a:pt x="5121" y="17901"/>
                    </a:cubicBezTo>
                    <a:cubicBezTo>
                      <a:pt x="5745" y="17901"/>
                      <a:pt x="6368" y="17665"/>
                      <a:pt x="6847" y="17194"/>
                    </a:cubicBezTo>
                    <a:lnTo>
                      <a:pt x="8385" y="15685"/>
                    </a:lnTo>
                    <a:cubicBezTo>
                      <a:pt x="9066" y="15004"/>
                      <a:pt x="9284" y="13959"/>
                      <a:pt x="8921" y="13060"/>
                    </a:cubicBezTo>
                    <a:cubicBezTo>
                      <a:pt x="9313" y="12465"/>
                      <a:pt x="9516" y="11755"/>
                      <a:pt x="9516" y="11044"/>
                    </a:cubicBezTo>
                    <a:cubicBezTo>
                      <a:pt x="9516" y="10638"/>
                      <a:pt x="9443" y="10232"/>
                      <a:pt x="9313" y="9854"/>
                    </a:cubicBezTo>
                    <a:lnTo>
                      <a:pt x="12475" y="6460"/>
                    </a:lnTo>
                    <a:cubicBezTo>
                      <a:pt x="12697" y="6205"/>
                      <a:pt x="12468" y="5881"/>
                      <a:pt x="12205" y="5881"/>
                    </a:cubicBezTo>
                    <a:cubicBezTo>
                      <a:pt x="12125" y="5881"/>
                      <a:pt x="12042" y="5911"/>
                      <a:pt x="11967" y="5982"/>
                    </a:cubicBezTo>
                    <a:lnTo>
                      <a:pt x="8385" y="9825"/>
                    </a:lnTo>
                    <a:cubicBezTo>
                      <a:pt x="8196" y="10000"/>
                      <a:pt x="7949" y="10116"/>
                      <a:pt x="7703" y="10130"/>
                    </a:cubicBezTo>
                    <a:lnTo>
                      <a:pt x="7645" y="10130"/>
                    </a:lnTo>
                    <a:cubicBezTo>
                      <a:pt x="7369" y="10130"/>
                      <a:pt x="7094" y="10014"/>
                      <a:pt x="6905" y="9825"/>
                    </a:cubicBezTo>
                    <a:cubicBezTo>
                      <a:pt x="6499" y="9434"/>
                      <a:pt x="6499" y="8781"/>
                      <a:pt x="6890" y="8375"/>
                    </a:cubicBezTo>
                    <a:lnTo>
                      <a:pt x="15173" y="1456"/>
                    </a:lnTo>
                    <a:lnTo>
                      <a:pt x="14506" y="3226"/>
                    </a:lnTo>
                    <a:lnTo>
                      <a:pt x="13853" y="3936"/>
                    </a:lnTo>
                    <a:cubicBezTo>
                      <a:pt x="13591" y="4198"/>
                      <a:pt x="13830" y="4542"/>
                      <a:pt x="14100" y="4542"/>
                    </a:cubicBezTo>
                    <a:cubicBezTo>
                      <a:pt x="14189" y="4542"/>
                      <a:pt x="14282" y="4505"/>
                      <a:pt x="14361" y="4415"/>
                    </a:cubicBezTo>
                    <a:lnTo>
                      <a:pt x="15071" y="3646"/>
                    </a:lnTo>
                    <a:cubicBezTo>
                      <a:pt x="15100" y="3617"/>
                      <a:pt x="15129" y="3574"/>
                      <a:pt x="15144" y="3530"/>
                    </a:cubicBezTo>
                    <a:lnTo>
                      <a:pt x="16275" y="470"/>
                    </a:lnTo>
                    <a:cubicBezTo>
                      <a:pt x="16333" y="325"/>
                      <a:pt x="16275" y="151"/>
                      <a:pt x="16159" y="64"/>
                    </a:cubicBezTo>
                    <a:cubicBezTo>
                      <a:pt x="16096" y="22"/>
                      <a:pt x="16024" y="0"/>
                      <a:pt x="159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1693;p32"/>
              <p:cNvSpPr/>
              <p:nvPr/>
            </p:nvSpPr>
            <p:spPr>
              <a:xfrm>
                <a:off x="10427415" y="2081937"/>
                <a:ext cx="27363" cy="20619"/>
              </a:xfrm>
              <a:custGeom>
                <a:avLst/>
                <a:gdLst/>
                <a:ahLst/>
                <a:cxnLst/>
                <a:rect l="l" t="t" r="r" b="b"/>
                <a:pathLst>
                  <a:path w="921" h="694" extrusionOk="0">
                    <a:moveTo>
                      <a:pt x="477" y="1"/>
                    </a:moveTo>
                    <a:cubicBezTo>
                      <a:pt x="391" y="1"/>
                      <a:pt x="303" y="34"/>
                      <a:pt x="232" y="97"/>
                    </a:cubicBezTo>
                    <a:cubicBezTo>
                      <a:pt x="0" y="300"/>
                      <a:pt x="131" y="677"/>
                      <a:pt x="450" y="692"/>
                    </a:cubicBezTo>
                    <a:cubicBezTo>
                      <a:pt x="461" y="693"/>
                      <a:pt x="472" y="693"/>
                      <a:pt x="483" y="693"/>
                    </a:cubicBezTo>
                    <a:cubicBezTo>
                      <a:pt x="767" y="693"/>
                      <a:pt x="921" y="335"/>
                      <a:pt x="725" y="112"/>
                    </a:cubicBezTo>
                    <a:cubicBezTo>
                      <a:pt x="658" y="37"/>
                      <a:pt x="568" y="1"/>
                      <a:pt x="47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1694;p32"/>
              <p:cNvSpPr/>
              <p:nvPr/>
            </p:nvSpPr>
            <p:spPr>
              <a:xfrm>
                <a:off x="10590318" y="1969423"/>
                <a:ext cx="26769" cy="21035"/>
              </a:xfrm>
              <a:custGeom>
                <a:avLst/>
                <a:gdLst/>
                <a:ahLst/>
                <a:cxnLst/>
                <a:rect l="l" t="t" r="r" b="b"/>
                <a:pathLst>
                  <a:path w="901" h="708" extrusionOk="0">
                    <a:moveTo>
                      <a:pt x="385" y="0"/>
                    </a:moveTo>
                    <a:cubicBezTo>
                      <a:pt x="297" y="0"/>
                      <a:pt x="206" y="37"/>
                      <a:pt x="131" y="127"/>
                    </a:cubicBezTo>
                    <a:cubicBezTo>
                      <a:pt x="0" y="272"/>
                      <a:pt x="15" y="490"/>
                      <a:pt x="145" y="620"/>
                    </a:cubicBezTo>
                    <a:cubicBezTo>
                      <a:pt x="218" y="678"/>
                      <a:pt x="305" y="707"/>
                      <a:pt x="392" y="707"/>
                    </a:cubicBezTo>
                    <a:cubicBezTo>
                      <a:pt x="479" y="707"/>
                      <a:pt x="566" y="678"/>
                      <a:pt x="638" y="606"/>
                    </a:cubicBezTo>
                    <a:cubicBezTo>
                      <a:pt x="900" y="344"/>
                      <a:pt x="653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3" name="Google Shape;1686;p32"/>
          <p:cNvSpPr txBox="1"/>
          <p:nvPr/>
        </p:nvSpPr>
        <p:spPr>
          <a:xfrm>
            <a:off x="7776920" y="2299309"/>
            <a:ext cx="2385887" cy="467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5748C"/>
                </a:solidFill>
                <a:effectLst/>
                <a:uLnTx/>
                <a:uFillTx/>
                <a:latin typeface="Arial Black" panose="020B0A04020102020204" pitchFamily="34" charset="0"/>
                <a:ea typeface="Fira Sans Extra Condensed"/>
                <a:cs typeface="Fira Sans Extra Condensed"/>
                <a:sym typeface="Fira Sans Extra Condensed"/>
              </a:rPr>
              <a:t>активность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45748C"/>
              </a:solidFill>
              <a:effectLst/>
              <a:uLnTx/>
              <a:uFillTx/>
              <a:latin typeface="Arial Black" panose="020B0A04020102020204" pitchFamily="34" charset="0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80" name="Google Shape;1662;p32"/>
          <p:cNvSpPr txBox="1"/>
          <p:nvPr/>
        </p:nvSpPr>
        <p:spPr>
          <a:xfrm>
            <a:off x="8506145" y="3901359"/>
            <a:ext cx="2400598" cy="777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Roboto"/>
              <a:cs typeface="Roboto"/>
              <a:sym typeface="Roboto"/>
            </a:endParaRPr>
          </a:p>
        </p:txBody>
      </p:sp>
      <p:sp>
        <p:nvSpPr>
          <p:cNvPr id="81" name="Google Shape;1662;p32"/>
          <p:cNvSpPr txBox="1"/>
          <p:nvPr/>
        </p:nvSpPr>
        <p:spPr>
          <a:xfrm>
            <a:off x="8494039" y="5407290"/>
            <a:ext cx="2400598" cy="777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Roboto"/>
              <a:cs typeface="Roboto"/>
              <a:sym typeface="Roboto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33803" y="636127"/>
            <a:ext cx="11224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45748C"/>
                </a:solidFill>
                <a:latin typeface="Arial Black" panose="020B0A04020102020204" pitchFamily="34" charset="0"/>
              </a:rPr>
              <a:t>Привлекая внимание детей к </a:t>
            </a:r>
            <a:r>
              <a:rPr lang="ru-RU" sz="24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играм </a:t>
            </a:r>
            <a:r>
              <a:rPr lang="en-US" sz="24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“</a:t>
            </a:r>
            <a:r>
              <a:rPr lang="ru-RU" sz="24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Мягкой педагогики</a:t>
            </a:r>
            <a:r>
              <a:rPr lang="en-US" sz="24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”</a:t>
            </a:r>
            <a:r>
              <a:rPr lang="ru-RU" sz="24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, </a:t>
            </a:r>
            <a:r>
              <a:rPr lang="ru-RU" sz="2400" dirty="0">
                <a:solidFill>
                  <a:srgbClr val="45748C"/>
                </a:solidFill>
                <a:latin typeface="Arial Black" panose="020B0A04020102020204" pitchFamily="34" charset="0"/>
              </a:rPr>
              <a:t>я заметила, что у детей появляется с</a:t>
            </a:r>
            <a:r>
              <a:rPr lang="ru-RU" sz="24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ледующие качества</a:t>
            </a:r>
            <a:r>
              <a:rPr lang="en-US" sz="24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:</a:t>
            </a:r>
            <a:endParaRPr lang="ru-RU" sz="2400" dirty="0">
              <a:solidFill>
                <a:srgbClr val="45748C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91047" y="3820315"/>
            <a:ext cx="2811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организованность</a:t>
            </a:r>
            <a:endParaRPr lang="ru-RU" dirty="0">
              <a:solidFill>
                <a:srgbClr val="45748C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7816487" y="5162318"/>
            <a:ext cx="33040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45748C"/>
                </a:solidFill>
                <a:latin typeface="Arial Black" panose="020B0A04020102020204" pitchFamily="34" charset="0"/>
              </a:rPr>
              <a:t>ч</a:t>
            </a:r>
            <a:r>
              <a:rPr lang="ru-RU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увство гордости и хорошее настроение</a:t>
            </a:r>
            <a:endParaRPr lang="ru-RU" dirty="0">
              <a:solidFill>
                <a:srgbClr val="45748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09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0581" r="42012"/>
          <a:stretch/>
        </p:blipFill>
        <p:spPr>
          <a:xfrm>
            <a:off x="8104943" y="375921"/>
            <a:ext cx="4087057" cy="11877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479" y="1596749"/>
            <a:ext cx="10321778" cy="441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216" y="1727200"/>
            <a:ext cx="9962304" cy="41655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22687" y="5568686"/>
            <a:ext cx="947953" cy="8717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80263" y="744096"/>
            <a:ext cx="2015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Вывод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: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8" t="39865" r="59394" b="29607"/>
          <a:stretch/>
        </p:blipFill>
        <p:spPr>
          <a:xfrm>
            <a:off x="10627055" y="5601782"/>
            <a:ext cx="739215" cy="80555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61139" y="1829201"/>
            <a:ext cx="973038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2E75B6"/>
                </a:solidFill>
                <a:latin typeface="Arial Black" panose="020B0A04020102020204" pitchFamily="34" charset="0"/>
              </a:rPr>
              <a:t>“</a:t>
            </a:r>
            <a:r>
              <a:rPr lang="ru-RU" sz="2800" dirty="0" smtClean="0">
                <a:solidFill>
                  <a:srgbClr val="2E75B6"/>
                </a:solidFill>
                <a:latin typeface="Arial Black" panose="020B0A04020102020204" pitchFamily="34" charset="0"/>
              </a:rPr>
              <a:t>Мягкая педагогика</a:t>
            </a:r>
            <a:r>
              <a:rPr lang="en-US" sz="2800" dirty="0" smtClean="0">
                <a:solidFill>
                  <a:srgbClr val="2E75B6"/>
                </a:solidFill>
                <a:latin typeface="Arial Black" panose="020B0A04020102020204" pitchFamily="34" charset="0"/>
              </a:rPr>
              <a:t>”</a:t>
            </a:r>
            <a:r>
              <a:rPr lang="ru-RU" sz="2800" dirty="0" smtClean="0">
                <a:solidFill>
                  <a:srgbClr val="2E75B6"/>
                </a:solidFill>
                <a:latin typeface="Arial Black" panose="020B0A04020102020204" pitchFamily="34" charset="0"/>
              </a:rPr>
              <a:t>создаёт </a:t>
            </a:r>
            <a:r>
              <a:rPr lang="ru-RU" sz="2800" dirty="0">
                <a:solidFill>
                  <a:srgbClr val="2E75B6"/>
                </a:solidFill>
                <a:latin typeface="Arial Black" panose="020B0A04020102020204" pitchFamily="34" charset="0"/>
              </a:rPr>
              <a:t>необходимую базу для развития речи, обогащения картины </a:t>
            </a:r>
            <a:r>
              <a:rPr lang="ru-RU" sz="2800" dirty="0" smtClean="0">
                <a:solidFill>
                  <a:srgbClr val="2E75B6"/>
                </a:solidFill>
                <a:latin typeface="Arial Black" panose="020B0A04020102020204" pitchFamily="34" charset="0"/>
              </a:rPr>
              <a:t>мира, развития </a:t>
            </a:r>
            <a:r>
              <a:rPr lang="ru-RU" sz="2800" dirty="0">
                <a:solidFill>
                  <a:srgbClr val="2E75B6"/>
                </a:solidFill>
                <a:latin typeface="Arial Black" panose="020B0A04020102020204" pitchFamily="34" charset="0"/>
              </a:rPr>
              <a:t>мышления </a:t>
            </a:r>
            <a:r>
              <a:rPr lang="ru-RU" sz="2800" dirty="0" smtClean="0">
                <a:solidFill>
                  <a:srgbClr val="2E75B6"/>
                </a:solidFill>
                <a:latin typeface="Arial Black" panose="020B0A04020102020204" pitchFamily="34" charset="0"/>
              </a:rPr>
              <a:t>воспитанников, </a:t>
            </a:r>
            <a:r>
              <a:rPr lang="ru-RU" sz="2800" dirty="0">
                <a:solidFill>
                  <a:srgbClr val="2E75B6"/>
                </a:solidFill>
                <a:latin typeface="Arial Black" panose="020B0A04020102020204" pitchFamily="34" charset="0"/>
              </a:rPr>
              <a:t>желание участвовать в трудовой деятельности, </a:t>
            </a:r>
            <a:r>
              <a:rPr lang="ru-RU" sz="2800" dirty="0" smtClean="0">
                <a:solidFill>
                  <a:srgbClr val="2E75B6"/>
                </a:solidFill>
                <a:latin typeface="Arial Black" panose="020B0A04020102020204" pitchFamily="34" charset="0"/>
              </a:rPr>
              <a:t>побуждает </a:t>
            </a:r>
            <a:r>
              <a:rPr lang="ru-RU" sz="2800" dirty="0">
                <a:solidFill>
                  <a:srgbClr val="2E75B6"/>
                </a:solidFill>
                <a:latin typeface="Arial Black" panose="020B0A04020102020204" pitchFamily="34" charset="0"/>
              </a:rPr>
              <a:t>к самостоятельному выполнению поручений, </a:t>
            </a:r>
            <a:r>
              <a:rPr lang="ru-RU" sz="2800" dirty="0" smtClean="0">
                <a:solidFill>
                  <a:srgbClr val="2E75B6"/>
                </a:solidFill>
                <a:latin typeface="Arial Black" panose="020B0A04020102020204" pitchFamily="34" charset="0"/>
              </a:rPr>
              <a:t>оказывает </a:t>
            </a:r>
            <a:r>
              <a:rPr lang="ru-RU" sz="2800" dirty="0">
                <a:solidFill>
                  <a:srgbClr val="2E75B6"/>
                </a:solidFill>
                <a:latin typeface="Arial Black" panose="020B0A04020102020204" pitchFamily="34" charset="0"/>
              </a:rPr>
              <a:t>помощь взрослым, </a:t>
            </a:r>
            <a:r>
              <a:rPr lang="ru-RU" sz="2800" dirty="0" smtClean="0">
                <a:solidFill>
                  <a:srgbClr val="2E75B6"/>
                </a:solidFill>
                <a:latin typeface="Arial Black" panose="020B0A04020102020204" pitchFamily="34" charset="0"/>
              </a:rPr>
              <a:t>воспитывает </a:t>
            </a:r>
            <a:r>
              <a:rPr lang="ru-RU" sz="2800" dirty="0">
                <a:solidFill>
                  <a:srgbClr val="2E75B6"/>
                </a:solidFill>
                <a:latin typeface="Arial Black" panose="020B0A04020102020204" pitchFamily="34" charset="0"/>
              </a:rPr>
              <a:t>бережное отношение к результатам </a:t>
            </a:r>
            <a:r>
              <a:rPr lang="ru-RU" sz="2800" dirty="0" smtClean="0">
                <a:solidFill>
                  <a:srgbClr val="2E75B6"/>
                </a:solidFill>
                <a:latin typeface="Arial Black" panose="020B0A04020102020204" pitchFamily="34" charset="0"/>
              </a:rPr>
              <a:t>труда.</a:t>
            </a:r>
            <a:endParaRPr lang="ru-RU" sz="2800" dirty="0">
              <a:solidFill>
                <a:srgbClr val="2E75B6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60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04574" y="1500587"/>
            <a:ext cx="42676" cy="104250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35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66135" y="1500587"/>
            <a:ext cx="42676" cy="1042506"/>
          </a:xfrm>
          <a:prstGeom prst="rect">
            <a:avLst/>
          </a:prstGeom>
        </p:spPr>
      </p:pic>
      <p:sp>
        <p:nvSpPr>
          <p:cNvPr id="3" name="Google Shape;2114;p39"/>
          <p:cNvSpPr/>
          <p:nvPr/>
        </p:nvSpPr>
        <p:spPr>
          <a:xfrm rot="18930148">
            <a:off x="141331" y="1929661"/>
            <a:ext cx="4430998" cy="4268193"/>
          </a:xfrm>
          <a:custGeom>
            <a:avLst/>
            <a:gdLst/>
            <a:ahLst/>
            <a:cxnLst/>
            <a:rect l="l" t="t" r="r" b="b"/>
            <a:pathLst>
              <a:path w="37869" h="37271" extrusionOk="0">
                <a:moveTo>
                  <a:pt x="18935" y="1"/>
                </a:moveTo>
                <a:cubicBezTo>
                  <a:pt x="18152" y="1"/>
                  <a:pt x="17368" y="299"/>
                  <a:pt x="16770" y="897"/>
                </a:cubicBezTo>
                <a:lnTo>
                  <a:pt x="1197" y="16470"/>
                </a:lnTo>
                <a:cubicBezTo>
                  <a:pt x="1" y="17666"/>
                  <a:pt x="1" y="19605"/>
                  <a:pt x="1197" y="20801"/>
                </a:cubicBezTo>
                <a:lnTo>
                  <a:pt x="16769" y="36374"/>
                </a:lnTo>
                <a:cubicBezTo>
                  <a:pt x="17367" y="36972"/>
                  <a:pt x="18151" y="37271"/>
                  <a:pt x="18935" y="37271"/>
                </a:cubicBezTo>
                <a:cubicBezTo>
                  <a:pt x="19719" y="37271"/>
                  <a:pt x="20503" y="36972"/>
                  <a:pt x="21101" y="36374"/>
                </a:cubicBezTo>
                <a:lnTo>
                  <a:pt x="36674" y="20801"/>
                </a:lnTo>
                <a:cubicBezTo>
                  <a:pt x="37869" y="19605"/>
                  <a:pt x="37869" y="17666"/>
                  <a:pt x="36674" y="16470"/>
                </a:cubicBezTo>
                <a:lnTo>
                  <a:pt x="21101" y="897"/>
                </a:lnTo>
                <a:cubicBezTo>
                  <a:pt x="20503" y="299"/>
                  <a:pt x="19719" y="1"/>
                  <a:pt x="18935" y="1"/>
                </a:cubicBezTo>
                <a:close/>
              </a:path>
            </a:pathLst>
          </a:custGeom>
          <a:solidFill>
            <a:srgbClr val="FFD2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2124;p39"/>
          <p:cNvSpPr/>
          <p:nvPr/>
        </p:nvSpPr>
        <p:spPr>
          <a:xfrm rot="18886042">
            <a:off x="7683399" y="1940466"/>
            <a:ext cx="4293034" cy="4126569"/>
          </a:xfrm>
          <a:custGeom>
            <a:avLst/>
            <a:gdLst/>
            <a:ahLst/>
            <a:cxnLst/>
            <a:rect l="l" t="t" r="r" b="b"/>
            <a:pathLst>
              <a:path w="37869" h="37271" extrusionOk="0">
                <a:moveTo>
                  <a:pt x="18935" y="1"/>
                </a:moveTo>
                <a:cubicBezTo>
                  <a:pt x="18151" y="1"/>
                  <a:pt x="17367" y="299"/>
                  <a:pt x="16769" y="897"/>
                </a:cubicBezTo>
                <a:lnTo>
                  <a:pt x="1197" y="16470"/>
                </a:lnTo>
                <a:cubicBezTo>
                  <a:pt x="0" y="17666"/>
                  <a:pt x="0" y="19605"/>
                  <a:pt x="1197" y="20801"/>
                </a:cubicBezTo>
                <a:lnTo>
                  <a:pt x="16769" y="36374"/>
                </a:lnTo>
                <a:cubicBezTo>
                  <a:pt x="17367" y="36972"/>
                  <a:pt x="18151" y="37271"/>
                  <a:pt x="18935" y="37271"/>
                </a:cubicBezTo>
                <a:cubicBezTo>
                  <a:pt x="19719" y="37271"/>
                  <a:pt x="20503" y="36972"/>
                  <a:pt x="21101" y="36374"/>
                </a:cubicBezTo>
                <a:lnTo>
                  <a:pt x="36673" y="20801"/>
                </a:lnTo>
                <a:cubicBezTo>
                  <a:pt x="37869" y="19605"/>
                  <a:pt x="37869" y="17666"/>
                  <a:pt x="36673" y="16470"/>
                </a:cubicBezTo>
                <a:lnTo>
                  <a:pt x="21101" y="897"/>
                </a:lnTo>
                <a:cubicBezTo>
                  <a:pt x="20503" y="299"/>
                  <a:pt x="19719" y="1"/>
                  <a:pt x="18935" y="1"/>
                </a:cubicBezTo>
                <a:close/>
              </a:path>
            </a:pathLst>
          </a:custGeom>
          <a:solidFill>
            <a:srgbClr val="FDC7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7" t="41841" r="57778" b="28709"/>
          <a:stretch/>
        </p:blipFill>
        <p:spPr>
          <a:xfrm>
            <a:off x="9109874" y="630388"/>
            <a:ext cx="1317671" cy="118086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064735" y="1397945"/>
            <a:ext cx="45719" cy="104238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6" t="40943" r="58283" b="27811"/>
          <a:stretch/>
        </p:blipFill>
        <p:spPr>
          <a:xfrm>
            <a:off x="1829048" y="555541"/>
            <a:ext cx="1236405" cy="120186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0" t="29630" r="58687" b="39663"/>
          <a:stretch/>
        </p:blipFill>
        <p:spPr>
          <a:xfrm>
            <a:off x="5503983" y="630388"/>
            <a:ext cx="1133612" cy="112702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57" y="2769577"/>
            <a:ext cx="4193931" cy="2664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775" y="2581892"/>
            <a:ext cx="2886134" cy="2790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248508" y="139321"/>
            <a:ext cx="9882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Что же необходимо для создания мягкой педагогики</a:t>
            </a:r>
            <a:r>
              <a:rPr lang="en-US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?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032" name="Picture 8" descr="https://image.made-in-china.com/2f0j00BceRFkJhkToC/High-Quality-Wholesale-Acrylic-Knitting-Yarn-Woolen-Yarn-160-for-Sweater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822" y="2305158"/>
            <a:ext cx="3146265" cy="3198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97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442" y="1233488"/>
            <a:ext cx="2488275" cy="15167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2598" y="2960262"/>
            <a:ext cx="2472119" cy="15167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6441" y="4733810"/>
            <a:ext cx="2488275" cy="15167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825" y="1220097"/>
            <a:ext cx="2475305" cy="151871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2770" y="2979531"/>
            <a:ext cx="2462269" cy="151675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12770" y="4733810"/>
            <a:ext cx="2478360" cy="151675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40149" y="192497"/>
            <a:ext cx="10145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Предметы “Мягкой педагогики” направлены на развитие внимания, мышления, </a:t>
            </a:r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воображения, </a:t>
            </a: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развития </a:t>
            </a:r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ловкости </a:t>
            </a: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пальцев и кистей </a:t>
            </a:r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рук, на формирование познавательных навыков. </a:t>
            </a:r>
            <a:endParaRPr lang="ru-RU" sz="2000" dirty="0">
              <a:solidFill>
                <a:srgbClr val="00B3BD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1772" y="3239114"/>
            <a:ext cx="959051" cy="95905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0503" y="5011392"/>
            <a:ext cx="961591" cy="96159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53145" y="1500855"/>
            <a:ext cx="954923" cy="95492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553148" y="5018060"/>
            <a:ext cx="954923" cy="95492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4">
            <a:duotone>
              <a:prstClr val="black"/>
              <a:srgbClr val="00B3BD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9553147" y="3239114"/>
            <a:ext cx="954923" cy="95492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>
            <a:duotone>
              <a:prstClr val="black"/>
              <a:srgbClr val="FFD274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0503" y="1500855"/>
            <a:ext cx="957195" cy="95719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248020" y="1625509"/>
            <a:ext cx="50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1</a:t>
            </a:r>
            <a:endParaRPr lang="ru-RU" sz="4000" dirty="0">
              <a:solidFill>
                <a:srgbClr val="45748C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80160" y="3337636"/>
            <a:ext cx="591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2</a:t>
            </a:r>
            <a:endParaRPr lang="ru-RU" sz="4000" dirty="0">
              <a:solidFill>
                <a:srgbClr val="45748C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80160" y="5138244"/>
            <a:ext cx="50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3</a:t>
            </a:r>
            <a:endParaRPr lang="ru-RU" sz="4000" dirty="0">
              <a:solidFill>
                <a:srgbClr val="45748C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76606" y="1624373"/>
            <a:ext cx="50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4</a:t>
            </a:r>
            <a:endParaRPr lang="ru-RU" sz="4000" dirty="0">
              <a:solidFill>
                <a:srgbClr val="45748C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776606" y="3388132"/>
            <a:ext cx="50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5</a:t>
            </a:r>
            <a:endParaRPr lang="ru-RU" sz="4000" dirty="0">
              <a:solidFill>
                <a:srgbClr val="45748C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776606" y="5138244"/>
            <a:ext cx="50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45748C"/>
                </a:solidFill>
                <a:latin typeface="Arial Black" panose="020B0A04020102020204" pitchFamily="34" charset="0"/>
              </a:rPr>
              <a:t>6</a:t>
            </a:r>
            <a:endParaRPr lang="ru-RU" sz="4000" dirty="0">
              <a:solidFill>
                <a:srgbClr val="45748C"/>
              </a:solidFill>
              <a:latin typeface="Arial Black" panose="020B0A04020102020204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0393" y="208201"/>
            <a:ext cx="548688" cy="46943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195745" y="4903527"/>
            <a:ext cx="548688" cy="46943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1961701">
            <a:off x="891031" y="6257983"/>
            <a:ext cx="548688" cy="46943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7367554">
            <a:off x="11069887" y="1031911"/>
            <a:ext cx="548688" cy="469433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859964" y="3921001"/>
            <a:ext cx="475529" cy="438950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348070" y="2471032"/>
            <a:ext cx="475529" cy="438950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14865" y="611366"/>
            <a:ext cx="164606" cy="15241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630127" y="832674"/>
            <a:ext cx="164606" cy="15241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5872" y="4729444"/>
            <a:ext cx="164606" cy="152413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94390" y="4117830"/>
            <a:ext cx="164606" cy="152413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19081" y="1666340"/>
            <a:ext cx="164606" cy="152413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744433" y="2455778"/>
            <a:ext cx="164606" cy="152413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425765" y="4453635"/>
            <a:ext cx="164606" cy="152413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170887" y="6304498"/>
            <a:ext cx="164606" cy="1524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606" y="1263724"/>
            <a:ext cx="2348101" cy="1429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429" y="4777890"/>
            <a:ext cx="2352827" cy="14093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1"/>
          <a:stretch/>
        </p:blipFill>
        <p:spPr>
          <a:xfrm>
            <a:off x="6183507" y="1263724"/>
            <a:ext cx="2352503" cy="14588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3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</a:blip>
          <a:stretch>
            <a:fillRect/>
          </a:stretch>
        </p:blipFill>
        <p:spPr>
          <a:xfrm rot="478754">
            <a:off x="2447110" y="963655"/>
            <a:ext cx="993840" cy="9504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914" y="3025971"/>
            <a:ext cx="2336035" cy="13683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50" y="2846720"/>
            <a:ext cx="1857535" cy="1767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766" y="4543062"/>
            <a:ext cx="2019645" cy="2213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7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</a:blip>
          <a:stretch>
            <a:fillRect/>
          </a:stretch>
        </p:blipFill>
        <p:spPr>
          <a:xfrm rot="1371431">
            <a:off x="2532028" y="4517979"/>
            <a:ext cx="881139" cy="7277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8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8" t="40484" r="58586" b="30605"/>
          <a:stretch/>
        </p:blipFill>
        <p:spPr>
          <a:xfrm rot="693376">
            <a:off x="8126413" y="2707184"/>
            <a:ext cx="897251" cy="83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0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oogle Shape;1039;p25"/>
          <p:cNvCxnSpPr>
            <a:stCxn id="6" idx="3"/>
          </p:cNvCxnSpPr>
          <p:nvPr/>
        </p:nvCxnSpPr>
        <p:spPr>
          <a:xfrm flipH="1">
            <a:off x="5944711" y="2349968"/>
            <a:ext cx="1082423" cy="522867"/>
          </a:xfrm>
          <a:prstGeom prst="straightConnector1">
            <a:avLst/>
          </a:prstGeom>
          <a:noFill/>
          <a:ln w="19050" cap="flat" cmpd="sng">
            <a:solidFill>
              <a:srgbClr val="F3F3F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4" name="Google Shape;1041;p25"/>
          <p:cNvGrpSpPr/>
          <p:nvPr/>
        </p:nvGrpSpPr>
        <p:grpSpPr>
          <a:xfrm>
            <a:off x="5877097" y="1238529"/>
            <a:ext cx="6057690" cy="2222879"/>
            <a:chOff x="4498550" y="1872323"/>
            <a:chExt cx="2786512" cy="1215600"/>
          </a:xfrm>
        </p:grpSpPr>
        <p:sp>
          <p:nvSpPr>
            <p:cNvPr id="5" name="Google Shape;1042;p25"/>
            <p:cNvSpPr/>
            <p:nvPr/>
          </p:nvSpPr>
          <p:spPr>
            <a:xfrm rot="10800000">
              <a:off x="4854902" y="2323456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rgbClr val="FFD2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" name="Google Shape;1040;p25"/>
            <p:cNvSpPr/>
            <p:nvPr/>
          </p:nvSpPr>
          <p:spPr>
            <a:xfrm rot="10800000">
              <a:off x="5027562" y="1872323"/>
              <a:ext cx="2257500" cy="1215600"/>
            </a:xfrm>
            <a:prstGeom prst="roundRect">
              <a:avLst>
                <a:gd name="adj" fmla="val 16667"/>
              </a:avLst>
            </a:prstGeom>
            <a:solidFill>
              <a:srgbClr val="FFD2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cxnSp>
          <p:nvCxnSpPr>
            <p:cNvPr id="7" name="Google Shape;1043;p25"/>
            <p:cNvCxnSpPr/>
            <p:nvPr/>
          </p:nvCxnSpPr>
          <p:spPr>
            <a:xfrm rot="10800000">
              <a:off x="4498550" y="2497371"/>
              <a:ext cx="461400" cy="0"/>
            </a:xfrm>
            <a:prstGeom prst="straightConnector1">
              <a:avLst/>
            </a:prstGeom>
            <a:noFill/>
            <a:ln w="19050" cap="flat" cmpd="sng">
              <a:solidFill>
                <a:srgbClr val="FFD274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9" name="Google Shape;1045;p25"/>
            <p:cNvSpPr txBox="1"/>
            <p:nvPr/>
          </p:nvSpPr>
          <p:spPr>
            <a:xfrm>
              <a:off x="5376667" y="2010155"/>
              <a:ext cx="1712100" cy="23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10" name="Google Shape;1046;p25"/>
          <p:cNvGrpSpPr/>
          <p:nvPr/>
        </p:nvGrpSpPr>
        <p:grpSpPr>
          <a:xfrm>
            <a:off x="274140" y="2503813"/>
            <a:ext cx="5794965" cy="1835948"/>
            <a:chOff x="1867775" y="2699300"/>
            <a:chExt cx="2870550" cy="1215600"/>
          </a:xfrm>
        </p:grpSpPr>
        <p:cxnSp>
          <p:nvCxnSpPr>
            <p:cNvPr id="11" name="Google Shape;1047;p25"/>
            <p:cNvCxnSpPr/>
            <p:nvPr/>
          </p:nvCxnSpPr>
          <p:spPr>
            <a:xfrm>
              <a:off x="4276925" y="3307100"/>
              <a:ext cx="461400" cy="0"/>
            </a:xfrm>
            <a:prstGeom prst="straightConnector1">
              <a:avLst/>
            </a:prstGeom>
            <a:noFill/>
            <a:ln w="19050" cap="flat" cmpd="sng">
              <a:solidFill>
                <a:srgbClr val="5FD0DB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12" name="Google Shape;1048;p25"/>
            <p:cNvSpPr/>
            <p:nvPr/>
          </p:nvSpPr>
          <p:spPr>
            <a:xfrm>
              <a:off x="3942773" y="3123522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rgbClr val="5FD0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049;p25"/>
            <p:cNvSpPr/>
            <p:nvPr/>
          </p:nvSpPr>
          <p:spPr>
            <a:xfrm>
              <a:off x="1867775" y="2699300"/>
              <a:ext cx="2257500" cy="1215600"/>
            </a:xfrm>
            <a:prstGeom prst="roundRect">
              <a:avLst>
                <a:gd name="adj" fmla="val 16667"/>
              </a:avLst>
            </a:prstGeom>
            <a:solidFill>
              <a:srgbClr val="5FD0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6" name="Google Shape;1052;p25"/>
          <p:cNvGrpSpPr/>
          <p:nvPr/>
        </p:nvGrpSpPr>
        <p:grpSpPr>
          <a:xfrm>
            <a:off x="5887599" y="3992720"/>
            <a:ext cx="6057690" cy="2251517"/>
            <a:chOff x="4498550" y="3505425"/>
            <a:chExt cx="2792350" cy="1215600"/>
          </a:xfrm>
        </p:grpSpPr>
        <p:cxnSp>
          <p:nvCxnSpPr>
            <p:cNvPr id="17" name="Google Shape;1053;p25"/>
            <p:cNvCxnSpPr/>
            <p:nvPr/>
          </p:nvCxnSpPr>
          <p:spPr>
            <a:xfrm rot="10800000">
              <a:off x="4498550" y="4113225"/>
              <a:ext cx="461400" cy="0"/>
            </a:xfrm>
            <a:prstGeom prst="straightConnector1">
              <a:avLst/>
            </a:prstGeom>
            <a:noFill/>
            <a:ln w="19050" cap="flat" cmpd="sng">
              <a:solidFill>
                <a:srgbClr val="7FACFA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18" name="Google Shape;1054;p25"/>
            <p:cNvSpPr/>
            <p:nvPr/>
          </p:nvSpPr>
          <p:spPr>
            <a:xfrm rot="10800000">
              <a:off x="4854902" y="3935731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rgbClr val="7FAC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055;p25"/>
            <p:cNvSpPr/>
            <p:nvPr/>
          </p:nvSpPr>
          <p:spPr>
            <a:xfrm rot="10800000">
              <a:off x="5033400" y="3505425"/>
              <a:ext cx="2257500" cy="1215600"/>
            </a:xfrm>
            <a:prstGeom prst="roundRect">
              <a:avLst>
                <a:gd name="adj" fmla="val 16667"/>
              </a:avLst>
            </a:prstGeom>
            <a:solidFill>
              <a:srgbClr val="7FAC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057;p25"/>
            <p:cNvSpPr txBox="1"/>
            <p:nvPr/>
          </p:nvSpPr>
          <p:spPr>
            <a:xfrm>
              <a:off x="5422163" y="3687600"/>
              <a:ext cx="1712100" cy="25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22" name="Google Shape;1058;p25"/>
          <p:cNvGrpSpPr/>
          <p:nvPr/>
        </p:nvGrpSpPr>
        <p:grpSpPr>
          <a:xfrm>
            <a:off x="304801" y="619759"/>
            <a:ext cx="5736916" cy="1767225"/>
            <a:chOff x="1867875" y="1087025"/>
            <a:chExt cx="2870450" cy="1215600"/>
          </a:xfrm>
        </p:grpSpPr>
        <p:cxnSp>
          <p:nvCxnSpPr>
            <p:cNvPr id="23" name="Google Shape;1059;p25"/>
            <p:cNvCxnSpPr/>
            <p:nvPr/>
          </p:nvCxnSpPr>
          <p:spPr>
            <a:xfrm>
              <a:off x="4276925" y="1694825"/>
              <a:ext cx="461400" cy="0"/>
            </a:xfrm>
            <a:prstGeom prst="straightConnector1">
              <a:avLst/>
            </a:prstGeom>
            <a:noFill/>
            <a:ln w="19050" cap="flat" cmpd="sng">
              <a:solidFill>
                <a:srgbClr val="FDC7C7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24" name="Google Shape;1060;p25"/>
            <p:cNvSpPr/>
            <p:nvPr/>
          </p:nvSpPr>
          <p:spPr>
            <a:xfrm>
              <a:off x="3942773" y="1511247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061;p25"/>
            <p:cNvSpPr/>
            <p:nvPr/>
          </p:nvSpPr>
          <p:spPr>
            <a:xfrm>
              <a:off x="1867875" y="1087025"/>
              <a:ext cx="2257500" cy="1215600"/>
            </a:xfrm>
            <a:prstGeom prst="roundRect">
              <a:avLst>
                <a:gd name="adj" fmla="val 16667"/>
              </a:avLst>
            </a:pr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063;p25"/>
            <p:cNvSpPr txBox="1"/>
            <p:nvPr/>
          </p:nvSpPr>
          <p:spPr>
            <a:xfrm>
              <a:off x="2032475" y="1279900"/>
              <a:ext cx="1712100" cy="23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pic>
        <p:nvPicPr>
          <p:cNvPr id="33" name="Рисунок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6138" y="5525733"/>
            <a:ext cx="1103472" cy="101812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617682">
            <a:off x="109870" y="278579"/>
            <a:ext cx="915936" cy="868287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755" y="6254268"/>
            <a:ext cx="475529" cy="43895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7738" y="907907"/>
            <a:ext cx="475529" cy="43895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2800" y="5346132"/>
            <a:ext cx="475529" cy="438950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5937" y="5600341"/>
            <a:ext cx="164606" cy="152413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20769" y="3711893"/>
            <a:ext cx="164606" cy="15241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8449" y="1075340"/>
            <a:ext cx="164606" cy="15241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1328" y="5812612"/>
            <a:ext cx="164606" cy="152413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8074" y="3037877"/>
            <a:ext cx="164606" cy="152413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820" y="5973555"/>
            <a:ext cx="164606" cy="152413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65937" y="6617011"/>
            <a:ext cx="164606" cy="152413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7205" y="3363191"/>
            <a:ext cx="164606" cy="152413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344" y="1777864"/>
            <a:ext cx="164606" cy="15241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194" y="3036041"/>
            <a:ext cx="164606" cy="152413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565" y="162123"/>
            <a:ext cx="164606" cy="152413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3002" y="3728255"/>
            <a:ext cx="164606" cy="152413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1374" y="6488012"/>
            <a:ext cx="164606" cy="15241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7462" y="6446806"/>
            <a:ext cx="164606" cy="152413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723" y="6294393"/>
            <a:ext cx="164606" cy="152413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4785617" y="195703"/>
            <a:ext cx="7563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“МЯГКАЯ ПЕДАГОГИКА” ЗАТРАГИВАЕТ ВСЕ ОБРАЗОВАТЕЛЬНЫЕ ОБЛАСТИ:</a:t>
            </a:r>
            <a:endParaRPr lang="ru-RU" sz="2400" dirty="0">
              <a:solidFill>
                <a:srgbClr val="00B3BD"/>
              </a:solidFill>
              <a:latin typeface="Arial Black" panose="020B0A04020102020204" pitchFamily="34" charset="0"/>
            </a:endParaRP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2413" y="3087084"/>
            <a:ext cx="475529" cy="438950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03942" y="3514413"/>
            <a:ext cx="475529" cy="438950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183" y="107727"/>
            <a:ext cx="475529" cy="438950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0519" y="430805"/>
            <a:ext cx="164606" cy="152413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5875" y="99092"/>
            <a:ext cx="164606" cy="152413"/>
          </a:xfrm>
          <a:prstGeom prst="rect">
            <a:avLst/>
          </a:prstGeom>
        </p:spPr>
      </p:pic>
      <p:grpSp>
        <p:nvGrpSpPr>
          <p:cNvPr id="65" name="Google Shape;1058;p25"/>
          <p:cNvGrpSpPr/>
          <p:nvPr/>
        </p:nvGrpSpPr>
        <p:grpSpPr>
          <a:xfrm>
            <a:off x="304800" y="4502672"/>
            <a:ext cx="5719287" cy="2041181"/>
            <a:chOff x="1867875" y="1087025"/>
            <a:chExt cx="2870450" cy="1215600"/>
          </a:xfrm>
        </p:grpSpPr>
        <p:cxnSp>
          <p:nvCxnSpPr>
            <p:cNvPr id="66" name="Google Shape;1059;p25"/>
            <p:cNvCxnSpPr/>
            <p:nvPr/>
          </p:nvCxnSpPr>
          <p:spPr>
            <a:xfrm>
              <a:off x="4276925" y="1694825"/>
              <a:ext cx="461400" cy="0"/>
            </a:xfrm>
            <a:prstGeom prst="straightConnector1">
              <a:avLst/>
            </a:prstGeom>
            <a:noFill/>
            <a:ln w="19050" cap="flat" cmpd="sng">
              <a:solidFill>
                <a:srgbClr val="FDC7C7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67" name="Google Shape;1060;p25"/>
            <p:cNvSpPr/>
            <p:nvPr/>
          </p:nvSpPr>
          <p:spPr>
            <a:xfrm>
              <a:off x="3942773" y="1511247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1061;p25"/>
            <p:cNvSpPr/>
            <p:nvPr/>
          </p:nvSpPr>
          <p:spPr>
            <a:xfrm>
              <a:off x="1867875" y="1087025"/>
              <a:ext cx="2257500" cy="1215600"/>
            </a:xfrm>
            <a:prstGeom prst="roundRect">
              <a:avLst>
                <a:gd name="adj" fmla="val 16667"/>
              </a:avLst>
            </a:prstGeom>
            <a:solidFill>
              <a:srgbClr val="FD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760120" y="2970990"/>
            <a:ext cx="3794029" cy="864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физическое развитие</a:t>
            </a:r>
            <a:endParaRPr lang="ru-RU" sz="2000" dirty="0">
              <a:solidFill>
                <a:schemeClr val="bg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75420" y="5084731"/>
            <a:ext cx="3593270" cy="864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познавательное развитие</a:t>
            </a:r>
            <a:endParaRPr lang="ru-RU" sz="2000" dirty="0">
              <a:solidFill>
                <a:schemeClr val="bg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402486" y="2096083"/>
            <a:ext cx="3312125" cy="469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речевое развитие</a:t>
            </a:r>
            <a:endParaRPr lang="ru-RU" sz="2000" dirty="0">
              <a:solidFill>
                <a:schemeClr val="bg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37341" y="4480083"/>
            <a:ext cx="50805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социально-коммуникативное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73721" y="747632"/>
            <a:ext cx="2978701" cy="1483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художественно 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эстетическое 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</a:t>
            </a:r>
            <a:endParaRPr lang="ru-RU" sz="2000" kern="100" dirty="0">
              <a:solidFill>
                <a:schemeClr val="bg1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46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250" y="1923268"/>
            <a:ext cx="10098889" cy="40812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8240" y="2072640"/>
            <a:ext cx="9784080" cy="37592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30093" t="87512" r="41248" b="-890"/>
          <a:stretch/>
        </p:blipFill>
        <p:spPr>
          <a:xfrm>
            <a:off x="-233680" y="548640"/>
            <a:ext cx="5151120" cy="9721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40" y="2072640"/>
            <a:ext cx="2789506" cy="3782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999" y="5414782"/>
            <a:ext cx="1072921" cy="992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37" t="40404" r="58384" b="27273"/>
          <a:stretch/>
        </p:blipFill>
        <p:spPr>
          <a:xfrm>
            <a:off x="667499" y="5461435"/>
            <a:ext cx="883920" cy="8989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79930" y="632442"/>
            <a:ext cx="2936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>
                <a:solidFill>
                  <a:srgbClr val="00B3BD"/>
                </a:solidFill>
                <a:latin typeface="Arial Black" panose="020B0A04020102020204" pitchFamily="34" charset="0"/>
              </a:rPr>
              <a:t>“Снежки”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846534" y="499967"/>
            <a:ext cx="1121761" cy="10851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42338" y="2389750"/>
            <a:ext cx="53633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Э</a:t>
            </a:r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то </a:t>
            </a: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вязанные шарики, похожие на снежный ком, внутри наполнены </a:t>
            </a:r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холлофайбером</a:t>
            </a: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. Основной целью игры в “Снежки” – это обогащение знаний детей об особенностях зимней природы. Игра позволяет развивать ловкость, быстроту реакции, координацию движений. Дети под весёлую музыку собирают в корзинку снежки. Снежки пригодились нашей группе на новогоднем утреннике.</a:t>
            </a:r>
          </a:p>
        </p:txBody>
      </p:sp>
    </p:spTree>
    <p:extLst>
      <p:ext uri="{BB962C8B-B14F-4D97-AF65-F5344CB8AC3E}">
        <p14:creationId xmlns:p14="http://schemas.microsoft.com/office/powerpoint/2010/main" val="327974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250" y="1923268"/>
            <a:ext cx="10098889" cy="40812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8654" y="2084314"/>
            <a:ext cx="9784080" cy="37592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30093" t="87512" r="41248" b="-890"/>
          <a:stretch/>
        </p:blipFill>
        <p:spPr>
          <a:xfrm>
            <a:off x="-233680" y="548640"/>
            <a:ext cx="5151120" cy="9721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845" y="2193923"/>
            <a:ext cx="3429190" cy="3499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999" y="5414782"/>
            <a:ext cx="1072921" cy="992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37" t="40404" r="58384" b="27273"/>
          <a:stretch/>
        </p:blipFill>
        <p:spPr>
          <a:xfrm>
            <a:off x="667499" y="5461435"/>
            <a:ext cx="883920" cy="8989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846534" y="499967"/>
            <a:ext cx="1121761" cy="10851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75014" y="773129"/>
            <a:ext cx="49808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ru-RU" sz="2800" dirty="0" smtClean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Вязанная пирамидка</a:t>
            </a:r>
            <a:r>
              <a:rPr lang="en-US" sz="2800" dirty="0" smtClean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ru-RU" sz="2800" dirty="0" smtClean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rgbClr val="00B3BD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17440" y="2193923"/>
            <a:ext cx="6096000" cy="363541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Целью является формирование навыка упорядочивания объектов по величине. Цветная пирамидка позволяет учить сравнивать, видеть разницу между большим и маленьким. Развивает внимательность, эмоциональную отзывчивость и приспособленность к </a:t>
            </a:r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самостоятельной </a:t>
            </a: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деятельности. Способствует повышению познавательного интереса. Эту пирамидку можно использовать и для игры “Сортировка”. Перевернув, пирамидка превращается в корзинки.</a:t>
            </a:r>
            <a:endParaRPr lang="ru-RU" sz="1600" dirty="0">
              <a:solidFill>
                <a:srgbClr val="00B3BD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87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1000" y="2967487"/>
            <a:ext cx="3955451" cy="402493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4450" y="1160525"/>
            <a:ext cx="8093957" cy="486268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372832" y="514194"/>
            <a:ext cx="4862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КРУГИ ИЗ ФЕТРА</a:t>
            </a:r>
            <a:endParaRPr lang="ru-RU" sz="3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27" y="149468"/>
            <a:ext cx="2863117" cy="310876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89698" y="215542"/>
            <a:ext cx="2834054" cy="3042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изучения цвета, круглой формы и развития мелкой моторики мной были сшиты круги из фетра. Внутри которых находится лёгкий утеплитель и сухая фасоль.</a:t>
            </a:r>
            <a:endParaRPr lang="ru-RU" sz="1600" dirty="0">
              <a:solidFill>
                <a:srgbClr val="0070C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676" y="1160525"/>
            <a:ext cx="7561506" cy="4947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679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3902" y="155275"/>
            <a:ext cx="11800936" cy="6538823"/>
          </a:xfrm>
          <a:prstGeom prst="rect">
            <a:avLst/>
          </a:prstGeom>
          <a:solidFill>
            <a:srgbClr val="8ACCE7"/>
          </a:solidFill>
          <a:ln>
            <a:solidFill>
              <a:srgbClr val="8AC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1121434" y="1414732"/>
            <a:ext cx="6098876" cy="493862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DC7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193" y="1414732"/>
            <a:ext cx="6084117" cy="49246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0" name="Рисунок 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65" y="168166"/>
            <a:ext cx="493819" cy="499915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25" y="6103397"/>
            <a:ext cx="493819" cy="499915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25" y="5495442"/>
            <a:ext cx="493819" cy="499915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65" y="3686777"/>
            <a:ext cx="493819" cy="499915"/>
          </a:xfrm>
          <a:prstGeom prst="rect">
            <a:avLst/>
          </a:prstGeom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66" y="4279532"/>
            <a:ext cx="493819" cy="499915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66" y="4887487"/>
            <a:ext cx="493819" cy="499915"/>
          </a:xfrm>
          <a:prstGeom prst="rect">
            <a:avLst/>
          </a:prstGeom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25" y="2478467"/>
            <a:ext cx="493819" cy="499915"/>
          </a:xfrm>
          <a:prstGeom prst="rect">
            <a:avLst/>
          </a:prstGeom>
        </p:spPr>
      </p:pic>
      <p:pic>
        <p:nvPicPr>
          <p:cNvPr id="88" name="Рисунок 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65" y="3078822"/>
            <a:ext cx="493819" cy="499915"/>
          </a:xfrm>
          <a:prstGeom prst="rect">
            <a:avLst/>
          </a:prstGeom>
        </p:spPr>
      </p:pic>
      <p:pic>
        <p:nvPicPr>
          <p:cNvPr id="89" name="Рисунок 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25" y="1292758"/>
            <a:ext cx="493819" cy="499915"/>
          </a:xfrm>
          <a:prstGeom prst="rect">
            <a:avLst/>
          </a:prstGeom>
        </p:spPr>
      </p:pic>
      <p:pic>
        <p:nvPicPr>
          <p:cNvPr id="90" name="Рисунок 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25" y="1893113"/>
            <a:ext cx="493819" cy="499915"/>
          </a:xfrm>
          <a:prstGeom prst="rect">
            <a:avLst/>
          </a:prstGeom>
        </p:spPr>
      </p:pic>
      <p:pic>
        <p:nvPicPr>
          <p:cNvPr id="91" name="Рисунок 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65" y="692403"/>
            <a:ext cx="493819" cy="499915"/>
          </a:xfrm>
          <a:prstGeom prst="rect">
            <a:avLst/>
          </a:prstGeom>
        </p:spPr>
      </p:pic>
      <p:sp>
        <p:nvSpPr>
          <p:cNvPr id="93" name="TextBox 92"/>
          <p:cNvSpPr txBox="1"/>
          <p:nvPr/>
        </p:nvSpPr>
        <p:spPr>
          <a:xfrm>
            <a:off x="1406107" y="518187"/>
            <a:ext cx="57279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Пособие “Художник” </a:t>
            </a:r>
          </a:p>
        </p:txBody>
      </p:sp>
      <p:pic>
        <p:nvPicPr>
          <p:cNvPr id="94" name="Рисунок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4141" y="1191301"/>
            <a:ext cx="1242118" cy="14020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35077" y="178124"/>
            <a:ext cx="472752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Это 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игровой набор для тактильного рисования. Пособие состоит из холста, основа белая (красная, зелёная, синяя) и вязанных верёвочек (сенсорные карандаши) разного цвета и длины. Пособие использую для игровой деятельности, в изобразительном творчестве (коллективная работа) и на развивающих занятиях, как индивидуальных, так и групповых. Преимущества такого пособия позволяет сэкономить канцелярию. Это пособие неприхотливо в уходе, легко трансформируется для игровых зон. Можно использовать многократно, нет срока годности. Пособие “Художник” можно использовать, как средство для организации предметно-развивающей среды.</a:t>
            </a:r>
          </a:p>
        </p:txBody>
      </p:sp>
    </p:spTree>
    <p:extLst>
      <p:ext uri="{BB962C8B-B14F-4D97-AF65-F5344CB8AC3E}">
        <p14:creationId xmlns:p14="http://schemas.microsoft.com/office/powerpoint/2010/main" val="328514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835" y="1911595"/>
            <a:ext cx="10098889" cy="40812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8240" y="2072641"/>
            <a:ext cx="9784080" cy="37592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30093" t="87512" r="41248" b="-890"/>
          <a:stretch/>
        </p:blipFill>
        <p:spPr>
          <a:xfrm>
            <a:off x="-233680" y="548640"/>
            <a:ext cx="5151120" cy="9721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999" y="5414782"/>
            <a:ext cx="1072921" cy="992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37" t="40404" r="58384" b="27273"/>
          <a:stretch/>
        </p:blipFill>
        <p:spPr>
          <a:xfrm>
            <a:off x="667499" y="5461435"/>
            <a:ext cx="883920" cy="8989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46534" y="499967"/>
            <a:ext cx="1121761" cy="10851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827" y="2072641"/>
            <a:ext cx="2895493" cy="375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972343" y="673226"/>
            <a:ext cx="5969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B3BD"/>
                </a:solidFill>
                <a:latin typeface="Arial Black" panose="020B0A04020102020204" pitchFamily="34" charset="0"/>
              </a:rPr>
              <a:t>“Огород на подоконнике”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41938" y="2268415"/>
            <a:ext cx="5671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551419" y="2453081"/>
            <a:ext cx="635758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Овощной </a:t>
            </a:r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набор – это замечательная игра для деток младшей группы. Варианты игры с набором множество. Вот некоторые из них:</a:t>
            </a:r>
          </a:p>
          <a:p>
            <a:pPr lvl="0"/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Знакомство с овощами. Рассказываю, что, где растёт (под землёй, над землёй, в огороде).</a:t>
            </a:r>
          </a:p>
          <a:p>
            <a:pPr lvl="0"/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Сортировка овощей по цвету.</a:t>
            </a:r>
          </a:p>
          <a:p>
            <a:pPr lvl="0"/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Учим счёт (один – много).</a:t>
            </a:r>
          </a:p>
          <a:p>
            <a:pPr lvl="0"/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Кукольная еда.</a:t>
            </a:r>
          </a:p>
          <a:p>
            <a:pPr lvl="0"/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Игра в магазин.</a:t>
            </a:r>
          </a:p>
          <a:p>
            <a:pPr lvl="0"/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Игра в огород.</a:t>
            </a:r>
          </a:p>
          <a:p>
            <a:pPr lvl="0"/>
            <a:r>
              <a:rPr lang="ru-RU" dirty="0">
                <a:solidFill>
                  <a:srgbClr val="00B3BD"/>
                </a:solidFill>
                <a:latin typeface="Arial Black" panose="020B0A04020102020204" pitchFamily="34" charset="0"/>
              </a:rPr>
              <a:t>Отгадываем загадки про овощи</a:t>
            </a:r>
            <a:r>
              <a:rPr lang="ru-RU" dirty="0" smtClean="0">
                <a:solidFill>
                  <a:srgbClr val="00B3BD"/>
                </a:solidFill>
                <a:latin typeface="Arial Black" panose="020B0A04020102020204" pitchFamily="34" charset="0"/>
              </a:rPr>
              <a:t>.</a:t>
            </a:r>
            <a:endParaRPr lang="ru-RU" dirty="0">
              <a:solidFill>
                <a:srgbClr val="00B3BD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82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868</Words>
  <Application>Microsoft Office PowerPoint</Application>
  <PresentationFormat>Широкоэкранный</PresentationFormat>
  <Paragraphs>80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Arial Black</vt:lpstr>
      <vt:lpstr>Calibri</vt:lpstr>
      <vt:lpstr>Calibri Light</vt:lpstr>
      <vt:lpstr>Fira Sans Extra Condensed</vt:lpstr>
      <vt:lpstr>Fira Sans Extra Condensed Medium</vt:lpstr>
      <vt:lpstr>Roboto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Admin</cp:lastModifiedBy>
  <cp:revision>61</cp:revision>
  <cp:lastPrinted>2023-05-14T10:33:18Z</cp:lastPrinted>
  <dcterms:created xsi:type="dcterms:W3CDTF">2023-05-12T12:33:56Z</dcterms:created>
  <dcterms:modified xsi:type="dcterms:W3CDTF">2024-11-26T14:31:14Z</dcterms:modified>
</cp:coreProperties>
</file>