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51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79794" y="4074404"/>
            <a:ext cx="22812332" cy="54095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i?id=a89babd0ddd6b0ae070eb2490510b2bb4e2d4bf7-918538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592" y="310896"/>
            <a:ext cx="9656064" cy="636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62272" y="566928"/>
            <a:ext cx="5349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Презентация по теме</a:t>
            </a:r>
            <a:r>
              <a:rPr lang="en-US" sz="2400" dirty="0" smtClean="0">
                <a:latin typeface="Arial Black" panose="020B0A04020102020204" pitchFamily="34" charset="0"/>
              </a:rPr>
              <a:t>: “</a:t>
            </a:r>
            <a:r>
              <a:rPr lang="ru-RU" sz="2400" dirty="0" smtClean="0">
                <a:latin typeface="Arial Black" panose="020B0A04020102020204" pitchFamily="34" charset="0"/>
              </a:rPr>
              <a:t>Ох, уж мою коровушку люблю…</a:t>
            </a:r>
            <a:r>
              <a:rPr lang="en-US" sz="2400" dirty="0" smtClean="0">
                <a:latin typeface="Arial Black" panose="020B0A04020102020204" pitchFamily="34" charset="0"/>
              </a:rPr>
              <a:t>”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7592" y="5100590"/>
            <a:ext cx="401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</a:t>
            </a:r>
            <a:r>
              <a:rPr lang="en-US" b="1" dirty="0"/>
              <a:t>:</a:t>
            </a:r>
            <a:r>
              <a:rPr lang="ru-RU" b="1" dirty="0" smtClean="0"/>
              <a:t> воспитатель 2гр.</a:t>
            </a:r>
            <a:r>
              <a:rPr lang="en-US" b="1" dirty="0" smtClean="0"/>
              <a:t> </a:t>
            </a:r>
            <a:r>
              <a:rPr lang="ru-RU" b="1" dirty="0" smtClean="0"/>
              <a:t>Обушкова Е.А.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65192" y="5980783"/>
            <a:ext cx="319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</a:t>
            </a:r>
            <a:r>
              <a:rPr lang="en-US" b="1" dirty="0" smtClean="0"/>
              <a:t>/</a:t>
            </a:r>
            <a:r>
              <a:rPr lang="ru-RU" b="1" dirty="0" smtClean="0"/>
              <a:t>с №158, </a:t>
            </a:r>
            <a:r>
              <a:rPr lang="ru-RU" b="1" smtClean="0"/>
              <a:t>Иркутск </a:t>
            </a:r>
            <a:r>
              <a:rPr lang="ru-RU" b="1" smtClean="0"/>
              <a:t>2024г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16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1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84" y="-149470"/>
            <a:ext cx="13373101" cy="747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784979"/>
      </p:ext>
    </p:extLst>
  </p:cSld>
  <p:clrMapOvr>
    <a:masterClrMapping/>
  </p:clrMapOvr>
  <p:transition spd="slow" advTm="11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1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254977"/>
            <a:ext cx="13250008" cy="773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708808"/>
      </p:ext>
    </p:extLst>
  </p:cSld>
  <p:clrMapOvr>
    <a:masterClrMapping/>
  </p:clrMapOvr>
  <p:transition spd="slow" advTm="11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6387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-307731"/>
            <a:ext cx="13293970" cy="77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366221"/>
      </p:ext>
    </p:extLst>
  </p:cSld>
  <p:clrMapOvr>
    <a:masterClrMapping/>
  </p:clrMapOvr>
  <p:transition spd="slow" advTm="143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5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4" y="-17585"/>
            <a:ext cx="13399478" cy="718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706275"/>
      </p:ext>
    </p:extLst>
  </p:cSld>
  <p:clrMapOvr>
    <a:masterClrMapping/>
  </p:clrMapOvr>
  <p:transition spd="slow" advTm="78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099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91" y="-483577"/>
            <a:ext cx="13399477" cy="740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4243164"/>
      </p:ext>
    </p:extLst>
  </p:cSld>
  <p:clrMapOvr>
    <a:masterClrMapping/>
  </p:clrMapOvr>
  <p:transition spd="slow" advTm="79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123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58262"/>
            <a:ext cx="13522569" cy="758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510983"/>
      </p:ext>
    </p:extLst>
  </p:cSld>
  <p:clrMapOvr>
    <a:masterClrMapping/>
  </p:clrMapOvr>
  <p:transition spd="slow" advTm="55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6147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3" y="-202223"/>
            <a:ext cx="13337931" cy="746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764214"/>
      </p:ext>
    </p:extLst>
  </p:cSld>
  <p:clrMapOvr>
    <a:masterClrMapping/>
  </p:clrMapOvr>
  <p:transition spd="slow" advTm="75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171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-298938"/>
            <a:ext cx="13302762" cy="765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000283"/>
      </p:ext>
    </p:extLst>
  </p:cSld>
  <p:clrMapOvr>
    <a:masterClrMapping/>
  </p:clrMapOvr>
  <p:transition spd="slow" advTm="113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8195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5" y="-430823"/>
            <a:ext cx="13293969" cy="741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700348"/>
      </p:ext>
    </p:extLst>
  </p:cSld>
  <p:clrMapOvr>
    <a:masterClrMapping/>
  </p:clrMapOvr>
  <p:transition spd="slow" advTm="129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3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-545123"/>
            <a:ext cx="13302762" cy="772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370678"/>
      </p:ext>
    </p:extLst>
  </p:cSld>
  <p:clrMapOvr>
    <a:masterClrMapping/>
  </p:clrMapOvr>
  <p:transition spd="slow" advTm="51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7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508"/>
            <a:ext cx="13496192" cy="735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152775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881661"/>
      </p:ext>
    </p:extLst>
  </p:cSld>
  <p:clrMapOvr>
    <a:masterClrMapping/>
  </p:clrMapOvr>
  <p:transition spd="slow" advTm="152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28</TotalTime>
  <Words>30</Words>
  <Application>Microsoft Office PowerPoint</Application>
  <PresentationFormat>Широкоэкранный</PresentationFormat>
  <Paragraphs>3</Paragraphs>
  <Slides>12</Slides>
  <Notes>0</Notes>
  <HiddenSlides>0</HiddenSlides>
  <MMClips>11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 Black</vt:lpstr>
      <vt:lpstr>Century Gothic</vt:lpstr>
      <vt:lpstr>Garamond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2023-05-10T14:54:46Z</dcterms:created>
  <dcterms:modified xsi:type="dcterms:W3CDTF">2024-11-26T14:37:57Z</dcterms:modified>
</cp:coreProperties>
</file>