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66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29600" cy="1967879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нам стоит дом построить.</a:t>
            </a:r>
            <a:endParaRPr lang="ru-RU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869160"/>
            <a:ext cx="6560234" cy="17526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Презентацию подготовила воспитатель группы №8</a:t>
            </a: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Протасова Ю.Г.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8" name="Picture 6" descr="https://i.pinimg.com/originals/4c/ab/38/4cab38e4d2dd667fcfa40d8eb26a5f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7992888" cy="26663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67544" y="199674"/>
            <a:ext cx="83164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Чтобы начать  любое строительство, у  строителей должен быть план будущего дома, который для них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подготовит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архитектор.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Архитектор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придумывает и рисует на дома на бумаге.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39552" y="1988840"/>
            <a:ext cx="860444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Чтобы дом жилой построить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Или новый детский сад,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На бумаге архитектор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План рисует и фасад.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Все начертит, посчитает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И покажет, что и как;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Сколько комнат, где какая: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Где подвал, а где чердак.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Ничего не позабыл он,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Все продумал и решил,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Чтоб жильцам удобно было,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Чтобы дом красивым был. 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                                   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(Г.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 charset="0"/>
              </a:rPr>
              <a:t>Шалаева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tantia" pitchFamily="18" charset="0"/>
                <a:ea typeface="Times New Roman" pitchFamily="18" charset="0"/>
                <a:cs typeface="Helvetica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0" name="Picture 4" descr="https://sun9-35.userapi.com/D5arjMjSexWbWeR7c6qKQE5bMxD1XqEQ6iOyRg/MgvTKKajw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060848"/>
            <a:ext cx="3782327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23528" y="4005064"/>
            <a:ext cx="842493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nstantia" pitchFamily="18" charset="0"/>
                <a:ea typeface="Times New Roman" pitchFamily="18" charset="0"/>
                <a:cs typeface="Helvetica" charset="0"/>
              </a:rPr>
              <a:t>Рабочий день на стройке начинается очень-очень рано, а заканчивается поздно. Строители торопятся скорее построить здание, чтобы в нём могли поселиться люди,  открыться детский сад или школа, магазин или офис.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04664"/>
            <a:ext cx="36724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chemeClr val="bg1"/>
                </a:solidFill>
                <a:latin typeface="Constantia" pitchFamily="18" charset="0"/>
                <a:ea typeface="Times New Roman" pitchFamily="18" charset="0"/>
                <a:cs typeface="Helvetica"/>
              </a:rPr>
              <a:t>Первый, кто нас встречает на строительной площадке это </a:t>
            </a:r>
            <a:r>
              <a:rPr lang="ru-RU" sz="2200" b="1" i="1" dirty="0" smtClean="0">
                <a:solidFill>
                  <a:srgbClr val="FFC000"/>
                </a:solidFill>
                <a:latin typeface="Constantia" pitchFamily="18" charset="0"/>
                <a:ea typeface="Times New Roman" pitchFamily="18" charset="0"/>
                <a:cs typeface="Helvetica"/>
              </a:rPr>
              <a:t>прораб</a:t>
            </a:r>
            <a:r>
              <a:rPr lang="ru-RU" sz="2200" b="1" dirty="0" smtClean="0">
                <a:solidFill>
                  <a:schemeClr val="bg1"/>
                </a:solidFill>
                <a:latin typeface="Constantia" pitchFamily="18" charset="0"/>
                <a:ea typeface="Times New Roman" pitchFamily="18" charset="0"/>
                <a:cs typeface="Helvetica"/>
              </a:rPr>
              <a:t>.</a:t>
            </a:r>
            <a:r>
              <a:rPr lang="ru-RU" sz="2200" dirty="0" smtClean="0">
                <a:solidFill>
                  <a:schemeClr val="bg1"/>
                </a:solidFill>
                <a:latin typeface="Constantia" pitchFamily="18" charset="0"/>
                <a:ea typeface="Times New Roman" pitchFamily="18" charset="0"/>
                <a:cs typeface="Helvetica"/>
              </a:rPr>
              <a:t> Он раздаёт задания рабочим, следит за тем, чтобы они в срок исполняли всё то, что им поручено, следит за качеством исполнения работ.</a:t>
            </a:r>
            <a:endParaRPr lang="ru-RU" sz="2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1" name="Picture 3" descr="https://146128.selcdn.ru/vdvrus.ru/files/items/5d/80/5d80b7759552df699836e4e466b54b8a_16189357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76672"/>
            <a:ext cx="4370405" cy="3266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260648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  <a:ea typeface="Times New Roman" pitchFamily="18" charset="0"/>
                <a:cs typeface="Helvetica" charset="0"/>
              </a:rPr>
              <a:t>С чего начинается строительство дома? Строительство любого здания начинается с заливки фундамента, </a:t>
            </a:r>
            <a:r>
              <a:rPr lang="ru-RU" sz="2400" b="1" i="1" dirty="0" smtClean="0">
                <a:solidFill>
                  <a:schemeClr val="bg1"/>
                </a:solidFill>
                <a:latin typeface="Constantia" pitchFamily="18" charset="0"/>
                <a:ea typeface="Times New Roman" pitchFamily="18" charset="0"/>
                <a:cs typeface="Helvetica" charset="0"/>
              </a:rPr>
              <a:t>фундамент </a:t>
            </a:r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  <a:ea typeface="Times New Roman" pitchFamily="18" charset="0"/>
                <a:cs typeface="Helvetica" charset="0"/>
              </a:rPr>
              <a:t>- это самая нижняя часть конструкции дома, находящаяся в земле. Проще говоря, фундамент это «ноги» дома, его опорная часть.</a:t>
            </a:r>
            <a:endParaRPr lang="ru-RU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 descr="https://nibulon.ru/wp-content/uploads/2019/03/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204864"/>
            <a:ext cx="6104256" cy="4315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76672"/>
            <a:ext cx="40324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Следующий этап – возведение стен. Кто же будет их возводить? Конечно же, </a:t>
            </a:r>
            <a:r>
              <a:rPr lang="ru-RU" sz="2400" b="1" dirty="0" smtClean="0">
                <a:solidFill>
                  <a:schemeClr val="bg1"/>
                </a:solidFill>
              </a:rPr>
              <a:t>бетонщики и каменщики</a:t>
            </a:r>
            <a:r>
              <a:rPr lang="ru-RU" sz="2400" dirty="0" smtClean="0">
                <a:solidFill>
                  <a:schemeClr val="bg1"/>
                </a:solidFill>
              </a:rPr>
              <a:t>. Каменщики с помощью специальных ручных инструментов (молоточек-кирка, лопата и др.) сооружают колонны, стены и прочие конструкции.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6866" name="Picture 2" descr="https://pickimage.ru/wp-content/uploads/images/detskie/Builderprofession/stroitel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764704"/>
            <a:ext cx="4030354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sun9-66.userapi.com/impg/kcbPUH_wyVm-JzUQVzTCISJ8hC2rEnrOZOWCAA/2LehVGBfZUA.jpg?size=604x453&amp;quality=96&amp;sign=3c7c6213b2ec3b83c5d743b49243383c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4664"/>
            <a:ext cx="7992888" cy="5994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544" y="445314"/>
            <a:ext cx="82089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  <a:ea typeface="Times New Roman" pitchFamily="18" charset="0"/>
                <a:cs typeface="Helvetica"/>
              </a:rPr>
              <a:t>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nstantia" pitchFamily="18" charset="0"/>
                <a:ea typeface="Times New Roman" pitchFamily="18" charset="0"/>
                <a:cs typeface="Helvetica"/>
              </a:rPr>
              <a:t>ледующий этап стройки, после возведения стен</a:t>
            </a:r>
            <a:r>
              <a:rPr lang="ru-RU" sz="2400" dirty="0" smtClean="0">
                <a:solidFill>
                  <a:schemeClr val="bg1"/>
                </a:solidFill>
                <a:latin typeface="Constantia" pitchFamily="18" charset="0"/>
                <a:ea typeface="Times New Roman" pitchFamily="18" charset="0"/>
                <a:cs typeface="Helvetica"/>
              </a:rPr>
              <a:t>. Это крыша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nstantia" pitchFamily="18" charset="0"/>
                <a:ea typeface="Times New Roman" pitchFamily="18" charset="0"/>
                <a:cs typeface="Helvetica"/>
              </a:rPr>
              <a:t>! Любое здание жилое или промышленное покрывается кровлей. Заготовкой и укладкой кровли занимается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nstantia" pitchFamily="18" charset="0"/>
                <a:ea typeface="Times New Roman" pitchFamily="18" charset="0"/>
                <a:cs typeface="Helvetica"/>
              </a:rPr>
              <a:t>кровельщик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nstantia" pitchFamily="18" charset="0"/>
                <a:ea typeface="Times New Roman" pitchFamily="18" charset="0"/>
                <a:cs typeface="Helvetica"/>
              </a:rPr>
              <a:t>. Основная задача кровельщика - уложить кровлю так, чтобы она как можно дольше служила людям.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9" name="Picture 5" descr="https://tracyroofingpros.com/wp-content/uploads/2020/01/Tracy-Roofing-Pros-H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708920"/>
            <a:ext cx="4757837" cy="3661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539552" y="445314"/>
            <a:ext cx="82809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onstantia" pitchFamily="18" charset="0"/>
                <a:ea typeface="Times New Roman" pitchFamily="18" charset="0"/>
                <a:cs typeface="Helvetica" charset="0"/>
              </a:rPr>
              <a:t>После того как возведены стены, перекрытия и крыша специалисты строителя говорят, что «коробка здания» закончена. Здание пока что похоже на пустую коробку! Ничего в нём нет кроме пола, стен и крыши.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https://dekoriko.ru/images/article/orig/2020/12/proekty-domov-razmerom-6-na-12-metrov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060848"/>
            <a:ext cx="6444208" cy="4296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548680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Далее за работу берётся монтажник,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электрики и сантехники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 descr="https://static.tildacdn.com/tild3162-6130-4133-a337-333263633231/162dc6_6c42b79056db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7127007" cy="4755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s://portaldaengenharia.com/wp-content/uploads/2018/12/Design-sem-nome-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32656"/>
            <a:ext cx="4104456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https://cache3.youla.io/files/images/780_780/5d/c4/5dc4104af567955985687bb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4186213" cy="4186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И последний этап уже отделочные работы.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2772" name="Picture 4" descr="https://ds05.infourok.ru/uploads/ex/0231/000a75f8-4785846a/hello_html_52750fe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306896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4" name="Picture 6" descr="https://nedvio.com/wp-content/uploads/2020/12/glav-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24745"/>
            <a:ext cx="3880572" cy="2681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6" name="Picture 8" descr="https://thumbs.dreamstime.com/b/%D0%BA-%D0%B0%D1%81%D1%82%D1%8C-%D0%BF-%D0%B8%D1%82%D0%BA%D0%B8-728041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573016"/>
            <a:ext cx="369041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332656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- это место, где много домов, заводов, фабрик, школ, детских садов, театров, магазинов. 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626" name="Picture 2" descr="https://w-dog.ru/wallpapers/13/6/292180167958517/nebo-oblaka-gorod-doma-reka-otrazhenie-derev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88840"/>
            <a:ext cx="7808867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933056"/>
            <a:ext cx="8229600" cy="1143000"/>
          </a:xfrm>
        </p:spPr>
        <p:txBody>
          <a:bodyPr/>
          <a:lstStyle/>
          <a:p>
            <a:r>
              <a:rPr lang="ru-RU" i="1" dirty="0" smtClean="0">
                <a:solidFill>
                  <a:schemeClr val="bg1"/>
                </a:solidFill>
              </a:rPr>
              <a:t>Спасибо за внимание!!!!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31746" name="Picture 2" descr="https://sun9-49.userapi.com/c840336/v840336122/70a08/7770MUtIMp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8372726" cy="21063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2656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этих зданиях человек укрывается от непогоды, отдыхает от усталости, работает, совершает покупки, учится, живёт и др. 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0" name="Picture 2" descr="https://astralist.info/wp-content/uploads/2019/05/cafateri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3960440" cy="2814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https://dressandcasual.ru/wp-content/uploads/kartinki-pomoshniki-prodavt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044" y="3429000"/>
            <a:ext cx="4242604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Юльца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485255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C:\Users\Юльца\Desktop\scale_12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692696"/>
            <a:ext cx="3528392" cy="5493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7" name="Picture 5" descr="https://ds04.infourok.ru/uploads/ex/0619/0019e330-ad908df6/hello_html_m5fc8a4f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81307"/>
            <a:ext cx="4752528" cy="3421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23528" y="228219"/>
            <a:ext cx="83529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Деревянные домики люди строят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 в поселках, деревнях, на окраине города.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 descr="https://sosnovyj-bor.ocilindrovannoe-brevno.ru/proekt_user/2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7488832" cy="48129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деревянном  доме живет как правило одна семья, так как деревенской местности  места много, а людей живет мало. 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https://ds05.infourok.ru/uploads/ex/09b0/0016b277-1bb89015/hello_html_2d5af3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7162800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95536" y="322202"/>
            <a:ext cx="84969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В городе очень много людей, а места мало, поэтому строят большие дома, в которых могут жить сразу много семей.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акие дома называются Высотные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 или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  <a:ea typeface="Times New Roman" pitchFamily="18" charset="0"/>
                <a:cs typeface="Helvetica"/>
              </a:rPr>
              <a:t>многоэтажные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7" name="Picture 3" descr="https://ds05.infourok.ru/uploads/ex/0c6a/0016efc9-945a6da5/img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5616624" cy="4212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88640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того, чтобы построить дом нужна бригада строителей, но под общим называнием профессии строитель скрывается много специальностей: это и каменщики, и штукатуры, монтажники, плиточники, бетонщики и т.д. а также нужна строительная техника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 descr="https://fsd.multiurok.ru/html/2020/12/17/s_5fdb8211ef72e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76872"/>
            <a:ext cx="6653538" cy="4158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illustrators.ru/uploads/illustration/image/874049/main_%D1%81%D1%82%D1%80%D0%BE%D0%B9%D0%BA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7762463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250</TotalTime>
  <Words>379</Words>
  <Application>Microsoft Office PowerPoint</Application>
  <PresentationFormat>Экран (4:3)</PresentationFormat>
  <Paragraphs>36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Литейная</vt:lpstr>
      <vt:lpstr>Что нам стоит дом построить.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И последний этап уже отделочные работы.</vt:lpstr>
      <vt:lpstr>Спасибо за внимание!!!!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нам стоит дом построить.</dc:title>
  <dc:creator>Юльца</dc:creator>
  <cp:lastModifiedBy>Юльца</cp:lastModifiedBy>
  <cp:revision>29</cp:revision>
  <dcterms:created xsi:type="dcterms:W3CDTF">2021-09-21T23:29:38Z</dcterms:created>
  <dcterms:modified xsi:type="dcterms:W3CDTF">2022-09-20T23:53:37Z</dcterms:modified>
</cp:coreProperties>
</file>