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7" r:id="rId4"/>
    <p:sldId id="259" r:id="rId5"/>
    <p:sldId id="270" r:id="rId6"/>
    <p:sldId id="260" r:id="rId7"/>
    <p:sldId id="266" r:id="rId8"/>
    <p:sldId id="263" r:id="rId9"/>
    <p:sldId id="264" r:id="rId10"/>
    <p:sldId id="265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69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Первый иркутский анимационный фильм напомнил советские мультфильмы: онлайн для детей и взрослых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609600"/>
            <a:ext cx="69342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Знаки поля, семени и растений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457200"/>
            <a:ext cx="79248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олнце 16"/>
          <p:cNvSpPr/>
          <p:nvPr/>
        </p:nvSpPr>
        <p:spPr>
          <a:xfrm>
            <a:off x="2971800" y="3276600"/>
            <a:ext cx="457200" cy="381000"/>
          </a:xfrm>
          <a:prstGeom prst="sun">
            <a:avLst/>
          </a:prstGeom>
          <a:solidFill>
            <a:schemeClr val="bg1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олнце 15"/>
          <p:cNvSpPr/>
          <p:nvPr/>
        </p:nvSpPr>
        <p:spPr>
          <a:xfrm>
            <a:off x="1600200" y="3276600"/>
            <a:ext cx="457200" cy="381000"/>
          </a:xfrm>
          <a:prstGeom prst="sun">
            <a:avLst/>
          </a:prstGeom>
          <a:solidFill>
            <a:schemeClr val="bg1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381000" y="762000"/>
            <a:ext cx="4267200" cy="1981200"/>
          </a:xfrm>
          <a:prstGeom prst="triangle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http://im0-tub-ru.yandex.net/i?id=cdebf50ee0cec2787c64aae26fd9b25c-96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228600"/>
            <a:ext cx="3733800" cy="251460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609600" y="2743200"/>
            <a:ext cx="3733800" cy="3124200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676400" y="3886200"/>
            <a:ext cx="1676400" cy="1447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единительная линия 14"/>
          <p:cNvCxnSpPr>
            <a:stCxn id="13" idx="0"/>
            <a:endCxn id="13" idx="2"/>
          </p:cNvCxnSpPr>
          <p:nvPr/>
        </p:nvCxnSpPr>
        <p:spPr>
          <a:xfrm>
            <a:off x="2514600" y="3886200"/>
            <a:ext cx="0" cy="144780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13" idx="1"/>
            <a:endCxn id="13" idx="3"/>
          </p:cNvCxnSpPr>
          <p:nvPr/>
        </p:nvCxnSpPr>
        <p:spPr>
          <a:xfrm>
            <a:off x="1676400" y="4610100"/>
            <a:ext cx="16764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1676400" y="3429000"/>
            <a:ext cx="16764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1676400" y="5334000"/>
            <a:ext cx="1676400" cy="381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1143000" y="3886200"/>
            <a:ext cx="533400" cy="1447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3352800" y="3886200"/>
            <a:ext cx="533400" cy="1447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0" name="Picture 6" descr="http://im3-tub-ru.yandex.net/i?id=2048f692c0704a93cc0f4ac883072f1a-141-144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3161523"/>
            <a:ext cx="3779520" cy="2324877"/>
          </a:xfrm>
          <a:prstGeom prst="rect">
            <a:avLst/>
          </a:prstGeom>
          <a:noFill/>
        </p:spPr>
      </p:pic>
      <p:sp>
        <p:nvSpPr>
          <p:cNvPr id="2" name="Солнце 1"/>
          <p:cNvSpPr/>
          <p:nvPr/>
        </p:nvSpPr>
        <p:spPr>
          <a:xfrm>
            <a:off x="2286000" y="3124200"/>
            <a:ext cx="457200" cy="381000"/>
          </a:xfrm>
          <a:prstGeom prst="sun">
            <a:avLst/>
          </a:prstGeom>
          <a:solidFill>
            <a:schemeClr val="bg1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 rot="10800000">
            <a:off x="381000" y="2743200"/>
            <a:ext cx="304800" cy="381000"/>
          </a:xfrm>
          <a:prstGeom prst="triangle">
            <a:avLst/>
          </a:prstGeom>
          <a:solidFill>
            <a:schemeClr val="bg1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Равнобедренный треугольник 19"/>
          <p:cNvSpPr/>
          <p:nvPr/>
        </p:nvSpPr>
        <p:spPr>
          <a:xfrm rot="10800000">
            <a:off x="685800" y="2734803"/>
            <a:ext cx="304800" cy="381000"/>
          </a:xfrm>
          <a:prstGeom prst="triangle">
            <a:avLst>
              <a:gd name="adj" fmla="val 42174"/>
            </a:avLst>
          </a:prstGeom>
          <a:solidFill>
            <a:schemeClr val="bg1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 rot="10800000">
            <a:off x="3440928" y="2759103"/>
            <a:ext cx="304800" cy="381000"/>
          </a:xfrm>
          <a:prstGeom prst="triangle">
            <a:avLst/>
          </a:prstGeom>
          <a:solidFill>
            <a:schemeClr val="bg1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 rot="10800000">
            <a:off x="3132815" y="2764404"/>
            <a:ext cx="304800" cy="381000"/>
          </a:xfrm>
          <a:prstGeom prst="triangle">
            <a:avLst/>
          </a:prstGeom>
          <a:solidFill>
            <a:schemeClr val="bg1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 rot="10800000">
            <a:off x="2828015" y="2763626"/>
            <a:ext cx="304800" cy="381000"/>
          </a:xfrm>
          <a:prstGeom prst="triangle">
            <a:avLst/>
          </a:prstGeom>
          <a:solidFill>
            <a:schemeClr val="bg1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Равнобедренный треугольник 27"/>
          <p:cNvSpPr/>
          <p:nvPr/>
        </p:nvSpPr>
        <p:spPr>
          <a:xfrm rot="10800000">
            <a:off x="2523215" y="2759103"/>
            <a:ext cx="304800" cy="381000"/>
          </a:xfrm>
          <a:prstGeom prst="triangle">
            <a:avLst/>
          </a:prstGeom>
          <a:solidFill>
            <a:schemeClr val="bg1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Равнобедренный треугольник 28"/>
          <p:cNvSpPr/>
          <p:nvPr/>
        </p:nvSpPr>
        <p:spPr>
          <a:xfrm rot="10800000">
            <a:off x="2218415" y="2760976"/>
            <a:ext cx="304800" cy="381000"/>
          </a:xfrm>
          <a:prstGeom prst="triangle">
            <a:avLst/>
          </a:prstGeom>
          <a:solidFill>
            <a:schemeClr val="bg1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Равнобедренный треугольник 29"/>
          <p:cNvSpPr/>
          <p:nvPr/>
        </p:nvSpPr>
        <p:spPr>
          <a:xfrm rot="10800000">
            <a:off x="1913615" y="2743200"/>
            <a:ext cx="304800" cy="381000"/>
          </a:xfrm>
          <a:prstGeom prst="triangle">
            <a:avLst/>
          </a:prstGeom>
          <a:solidFill>
            <a:schemeClr val="bg1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Равнобедренный треугольник 30"/>
          <p:cNvSpPr/>
          <p:nvPr/>
        </p:nvSpPr>
        <p:spPr>
          <a:xfrm rot="10800000">
            <a:off x="1627367" y="2743200"/>
            <a:ext cx="304800" cy="381000"/>
          </a:xfrm>
          <a:prstGeom prst="triangle">
            <a:avLst/>
          </a:prstGeom>
          <a:solidFill>
            <a:schemeClr val="bg1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Равнобедренный треугольник 31"/>
          <p:cNvSpPr/>
          <p:nvPr/>
        </p:nvSpPr>
        <p:spPr>
          <a:xfrm rot="10800000">
            <a:off x="1305670" y="2734803"/>
            <a:ext cx="304800" cy="381000"/>
          </a:xfrm>
          <a:prstGeom prst="triangle">
            <a:avLst/>
          </a:prstGeom>
          <a:solidFill>
            <a:schemeClr val="bg1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Равнобедренный треугольник 32"/>
          <p:cNvSpPr/>
          <p:nvPr/>
        </p:nvSpPr>
        <p:spPr>
          <a:xfrm rot="10800000">
            <a:off x="990600" y="2734803"/>
            <a:ext cx="304800" cy="381000"/>
          </a:xfrm>
          <a:prstGeom prst="triangle">
            <a:avLst/>
          </a:prstGeom>
          <a:solidFill>
            <a:schemeClr val="bg1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Равнобедренный треугольник 33"/>
          <p:cNvSpPr/>
          <p:nvPr/>
        </p:nvSpPr>
        <p:spPr>
          <a:xfrm rot="10800000">
            <a:off x="3733800" y="2760976"/>
            <a:ext cx="304800" cy="381000"/>
          </a:xfrm>
          <a:prstGeom prst="triangle">
            <a:avLst/>
          </a:prstGeom>
          <a:solidFill>
            <a:schemeClr val="bg1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Равнобедренный треугольник 34"/>
          <p:cNvSpPr/>
          <p:nvPr/>
        </p:nvSpPr>
        <p:spPr>
          <a:xfrm rot="10800000">
            <a:off x="4032637" y="2759103"/>
            <a:ext cx="304800" cy="381000"/>
          </a:xfrm>
          <a:prstGeom prst="triangle">
            <a:avLst/>
          </a:prstGeom>
          <a:solidFill>
            <a:schemeClr val="bg1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Равнобедренный треугольник 35"/>
          <p:cNvSpPr/>
          <p:nvPr/>
        </p:nvSpPr>
        <p:spPr>
          <a:xfrm rot="10800000">
            <a:off x="4337437" y="2753802"/>
            <a:ext cx="304800" cy="381000"/>
          </a:xfrm>
          <a:prstGeom prst="triangle">
            <a:avLst/>
          </a:prstGeom>
          <a:solidFill>
            <a:schemeClr val="bg1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с одним вырезанным углом 8"/>
          <p:cNvSpPr/>
          <p:nvPr/>
        </p:nvSpPr>
        <p:spPr>
          <a:xfrm>
            <a:off x="1847353" y="3581400"/>
            <a:ext cx="438647" cy="228600"/>
          </a:xfrm>
          <a:prstGeom prst="snip1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с одним вырезанным углом 36"/>
          <p:cNvSpPr/>
          <p:nvPr/>
        </p:nvSpPr>
        <p:spPr>
          <a:xfrm flipH="1">
            <a:off x="2743200" y="3579743"/>
            <a:ext cx="446598" cy="228600"/>
          </a:xfrm>
          <a:prstGeom prst="snip1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402950" y="3620328"/>
            <a:ext cx="187849" cy="150743"/>
          </a:xfrm>
          <a:prstGeom prst="ellipse">
            <a:avLst/>
          </a:prstGeom>
          <a:solidFill>
            <a:schemeClr val="bg1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6" grpId="0" animBg="1"/>
      <p:bldP spid="2" grpId="0" animBg="1"/>
      <p:bldP spid="7" grpId="0" animBg="1"/>
      <p:bldP spid="20" grpId="0" animBg="1"/>
      <p:bldP spid="21" grpId="0" animBg="1"/>
      <p:bldP spid="22" grpId="0" animBg="1"/>
      <p:bldP spid="23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9" grpId="0" animBg="1"/>
      <p:bldP spid="37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Иркутск карта города - Путешествия со вкусо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04800"/>
            <a:ext cx="7696200" cy="6267451"/>
          </a:xfrm>
          <a:prstGeom prst="rect">
            <a:avLst/>
          </a:prstGeom>
          <a:noFill/>
        </p:spPr>
      </p:pic>
      <p:pic>
        <p:nvPicPr>
          <p:cNvPr id="12302" name="Picture 14" descr="http://pic4you.ru/allimage/y2012/02-23/15701/1743109-thum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609600"/>
            <a:ext cx="1757915" cy="2362200"/>
          </a:xfrm>
          <a:prstGeom prst="rect">
            <a:avLst/>
          </a:prstGeom>
          <a:noFill/>
        </p:spPr>
      </p:pic>
      <p:pic>
        <p:nvPicPr>
          <p:cNvPr id="12304" name="Picture 16" descr="http://pic4you.ru/allimage/y2012/02-23/15701/1743113-thumb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004905">
            <a:off x="1399306" y="3558240"/>
            <a:ext cx="1694900" cy="2238376"/>
          </a:xfrm>
          <a:prstGeom prst="rect">
            <a:avLst/>
          </a:prstGeom>
          <a:noFill/>
        </p:spPr>
      </p:pic>
      <p:pic>
        <p:nvPicPr>
          <p:cNvPr id="12306" name="Picture 18" descr="http://pic4you.ru/allimage/y2012/02-23/15701/1743119-thum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42495">
            <a:off x="6104450" y="518580"/>
            <a:ext cx="1828800" cy="2466622"/>
          </a:xfrm>
          <a:prstGeom prst="rect">
            <a:avLst/>
          </a:prstGeom>
          <a:noFill/>
        </p:spPr>
      </p:pic>
      <p:pic>
        <p:nvPicPr>
          <p:cNvPr id="12308" name="Picture 20" descr="http://pic4you.ru/allimage/y2012/02-23/15701/1743116-thumb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367472">
            <a:off x="6225663" y="3284506"/>
            <a:ext cx="1711569" cy="2522222"/>
          </a:xfrm>
          <a:prstGeom prst="rect">
            <a:avLst/>
          </a:prstGeom>
          <a:noFill/>
        </p:spPr>
      </p:pic>
      <p:pic>
        <p:nvPicPr>
          <p:cNvPr id="12310" name="Picture 22" descr="http://pic4you.ru/allimage/y2012/02-23/15701/1743110-thumb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33800" y="3276600"/>
            <a:ext cx="1600200" cy="2173606"/>
          </a:xfrm>
          <a:prstGeom prst="rect">
            <a:avLst/>
          </a:prstGeom>
          <a:noFill/>
        </p:spPr>
      </p:pic>
      <p:sp>
        <p:nvSpPr>
          <p:cNvPr id="12312" name="AutoShape 24" descr="http://pic4you.ru/allimage/y2012/02-23/15701/1743117-thumb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314" name="AutoShape 26" descr="http://pic4you.ru/allimage/y2012/02-23/15701/1743117-thumb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316" name="AutoShape 28" descr="http://pic4you.ru/allimage/y2012/02-23/15701/1743117-thumb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318" name="AutoShape 30" descr="http://pic4you.ru/allimage/y2012/02-23/15701/1743117-thumb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320" name="AutoShape 32" descr="http://pic4you.ru/allimage/y2012/02-23/15701/1743111-thumb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322" name="AutoShape 34" descr="http://pic4you.ru/allimage/y2012/02-23/15701/1743117-thumb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324" name="Picture 36" descr="http://pic4you.ru/allimage/y2012/02-23/15701/1743117-thumb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21188370">
            <a:off x="1194329" y="630055"/>
            <a:ext cx="1752600" cy="224028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232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230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1230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1230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1230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123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Театр &quot;Иркутский музыкальный&quot;. Все театры Иркутска на centrbroni.ru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762000"/>
            <a:ext cx="4191000" cy="2408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Иркутский академический драматический театр имени Н. П. Охлопкова - - Картинка 16781/4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762000"/>
            <a:ext cx="3730625" cy="2461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Фестиваль кукольных театров пройдет в Иркутске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3352800"/>
            <a:ext cx="41148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Поиск людей иркутск по адресу :: Найти оператора по номеру телефона онлайн :: Wipunsiwurt.xpg.com.br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76800" y="3505200"/>
            <a:ext cx="3810000" cy="266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Художественный музей имени Сукачёва, Россия, Иркутск: фото, описание адрес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42900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Места России - Россия - Европа - redigo.ru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0"/>
            <a:ext cx="33528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Музей истории г.Иркутска. Архитектура: здания 18,19 веков. Г…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114800"/>
            <a:ext cx="3733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Выставка &quot;Парк юрского периода&quot; откроется в Иркутске Новости Иркутска: экономика, спорт, медицина, культура, происшествия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0" y="4343400"/>
            <a:ext cx="34290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усочки моей жизни. - Музеи Иркутска.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0400" y="2057401"/>
            <a:ext cx="29718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оссийский калейдоскоп. / Автотуры за рубеж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1054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&quot;Ставрополье - родина слонов&quot;.(путешествие по музею)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3429000"/>
            <a:ext cx="47244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агико-символический деревянный орнамент покрывает фасады домов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81000"/>
            <a:ext cx="38862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304800"/>
            <a:ext cx="36576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 descr="Фото: Деревянное зодчество Иркутска. Не фотограф S Иваныч. Город - Фото и фотограф на Расфокусе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3048000"/>
            <a:ext cx="3886200" cy="2971800"/>
          </a:xfrm>
          <a:prstGeom prst="rect">
            <a:avLst/>
          </a:prstGeom>
          <a:noFill/>
        </p:spPr>
      </p:pic>
      <p:pic>
        <p:nvPicPr>
          <p:cNvPr id="1036" name="Picture 12" descr="http://im1-tub-ru.yandex.net/i?id=3fe64cd7eb7750e7591b20e8b5ec5be4-127-144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3124200"/>
            <a:ext cx="3733800" cy="29751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 марта - День Марены - DruceKDK- я.ру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28600"/>
            <a:ext cx="41148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СЛАВЯНСКИЕ ПРАКТИКИ. - Род- семья-ремесло - Каталог файлов - Велемудр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304800"/>
            <a:ext cx="4086225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&quot;Об &quot;Иркутской слободе&quot; и не только...&quot; в блоге &quot;Города и сёла России&quot; - Сделано у нас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457200"/>
            <a:ext cx="86106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arpi38.ru/images/stories/wooden_irkutsk/3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533400"/>
            <a:ext cx="79248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0</Words>
  <Application>Microsoft Office PowerPoint</Application>
  <PresentationFormat>Экран (4:3)</PresentationFormat>
  <Paragraphs>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Саша</dc:creator>
  <cp:lastModifiedBy>Lesnikova</cp:lastModifiedBy>
  <cp:revision>49</cp:revision>
  <dcterms:created xsi:type="dcterms:W3CDTF">2015-02-11T11:22:56Z</dcterms:created>
  <dcterms:modified xsi:type="dcterms:W3CDTF">2025-01-31T02:30:17Z</dcterms:modified>
</cp:coreProperties>
</file>