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71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66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49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837EC-4F2F-407A-A0CD-0FFCBA7E06E7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48D3A-0189-4241-807D-AA7201CE2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«Интерактивный стол в коррекционной работе с детьми старшего дошкольного возраста»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Знакомство со столом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0210405_1125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64088" y="1340768"/>
            <a:ext cx="3456791" cy="4525963"/>
          </a:xfrm>
        </p:spPr>
      </p:pic>
      <p:pic>
        <p:nvPicPr>
          <p:cNvPr id="9" name="Рисунок 8" descr="20210406_104323.jpg"/>
          <p:cNvPicPr>
            <a:picLocks noChangeAspect="1"/>
          </p:cNvPicPr>
          <p:nvPr/>
        </p:nvPicPr>
        <p:blipFill>
          <a:blip r:embed="rId4" cstate="print"/>
          <a:srcRect l="6688" t="2751" r="5901"/>
          <a:stretch>
            <a:fillRect/>
          </a:stretch>
        </p:blipFill>
        <p:spPr>
          <a:xfrm>
            <a:off x="467544" y="1556792"/>
            <a:ext cx="4752528" cy="39655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028_1028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340768"/>
            <a:ext cx="3834426" cy="5112568"/>
          </a:xfrm>
        </p:spPr>
      </p:pic>
      <p:pic>
        <p:nvPicPr>
          <p:cNvPr id="6" name="Рисунок 5" descr="20221028_112020.jpg"/>
          <p:cNvPicPr>
            <a:picLocks noChangeAspect="1"/>
          </p:cNvPicPr>
          <p:nvPr/>
        </p:nvPicPr>
        <p:blipFill>
          <a:blip r:embed="rId4" cstate="print"/>
          <a:srcRect t="12201"/>
          <a:stretch>
            <a:fillRect/>
          </a:stretch>
        </p:blipFill>
        <p:spPr>
          <a:xfrm>
            <a:off x="4381210" y="1268760"/>
            <a:ext cx="4367254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Заполнение фигуры цветными клеточками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028_10342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26327"/>
          <a:stretch>
            <a:fillRect/>
          </a:stretch>
        </p:blipFill>
        <p:spPr>
          <a:xfrm>
            <a:off x="254742" y="2276872"/>
            <a:ext cx="4387554" cy="4309939"/>
          </a:xfrm>
        </p:spPr>
      </p:pic>
      <p:pic>
        <p:nvPicPr>
          <p:cNvPr id="5" name="Рисунок 4" descr="20221028_103207.jpg"/>
          <p:cNvPicPr>
            <a:picLocks noChangeAspect="1"/>
          </p:cNvPicPr>
          <p:nvPr/>
        </p:nvPicPr>
        <p:blipFill>
          <a:blip r:embed="rId4" cstate="print"/>
          <a:srcRect t="16400"/>
          <a:stretch>
            <a:fillRect/>
          </a:stretch>
        </p:blipFill>
        <p:spPr>
          <a:xfrm>
            <a:off x="4716016" y="1268760"/>
            <a:ext cx="4263656" cy="47525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Авторские игры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0221114_08481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3937" t="6616"/>
          <a:stretch>
            <a:fillRect/>
          </a:stretch>
        </p:blipFill>
        <p:spPr>
          <a:xfrm>
            <a:off x="323528" y="1250112"/>
            <a:ext cx="3600400" cy="5010235"/>
          </a:xfrm>
        </p:spPr>
      </p:pic>
      <p:pic>
        <p:nvPicPr>
          <p:cNvPr id="10" name="Рисунок 9" descr="20221114_094116.jpg"/>
          <p:cNvPicPr>
            <a:picLocks noChangeAspect="1"/>
          </p:cNvPicPr>
          <p:nvPr/>
        </p:nvPicPr>
        <p:blipFill>
          <a:blip r:embed="rId4" cstate="print"/>
          <a:srcRect t="6951"/>
          <a:stretch>
            <a:fillRect/>
          </a:stretch>
        </p:blipFill>
        <p:spPr>
          <a:xfrm>
            <a:off x="4427985" y="1234421"/>
            <a:ext cx="4032447" cy="50028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1114_0944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8587" r="5529"/>
          <a:stretch>
            <a:fillRect/>
          </a:stretch>
        </p:blipFill>
        <p:spPr>
          <a:xfrm>
            <a:off x="179512" y="404664"/>
            <a:ext cx="4392488" cy="5667081"/>
          </a:xfrm>
        </p:spPr>
      </p:pic>
      <p:pic>
        <p:nvPicPr>
          <p:cNvPr id="5" name="Рисунок 4" descr="20221114_113254.jpg"/>
          <p:cNvPicPr>
            <a:picLocks noChangeAspect="1"/>
          </p:cNvPicPr>
          <p:nvPr/>
        </p:nvPicPr>
        <p:blipFill>
          <a:blip r:embed="rId4" cstate="print"/>
          <a:srcRect l="5201" t="19550"/>
          <a:stretch>
            <a:fillRect/>
          </a:stretch>
        </p:blipFill>
        <p:spPr>
          <a:xfrm>
            <a:off x="4628034" y="548680"/>
            <a:ext cx="4515966" cy="51098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221115_0901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5405"/>
          <a:stretch>
            <a:fillRect/>
          </a:stretch>
        </p:blipFill>
        <p:spPr>
          <a:xfrm>
            <a:off x="179512" y="188640"/>
            <a:ext cx="4248472" cy="5358462"/>
          </a:xfrm>
        </p:spPr>
      </p:pic>
      <p:pic>
        <p:nvPicPr>
          <p:cNvPr id="8" name="Рисунок 7" descr="20221115_085926.jpg"/>
          <p:cNvPicPr>
            <a:picLocks noChangeAspect="1"/>
          </p:cNvPicPr>
          <p:nvPr/>
        </p:nvPicPr>
        <p:blipFill>
          <a:blip r:embed="rId4" cstate="print"/>
          <a:srcRect t="6951"/>
          <a:stretch>
            <a:fillRect/>
          </a:stretch>
        </p:blipFill>
        <p:spPr>
          <a:xfrm>
            <a:off x="4572000" y="188640"/>
            <a:ext cx="4388978" cy="54452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0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Игры - презентации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031_0838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5910"/>
          <a:stretch>
            <a:fillRect/>
          </a:stretch>
        </p:blipFill>
        <p:spPr>
          <a:xfrm>
            <a:off x="251520" y="1484784"/>
            <a:ext cx="4536504" cy="5086330"/>
          </a:xfrm>
        </p:spPr>
      </p:pic>
      <p:pic>
        <p:nvPicPr>
          <p:cNvPr id="5" name="Рисунок 4" descr="20221031_0840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908720"/>
            <a:ext cx="3888432" cy="51845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221028_10300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7524" y="260648"/>
            <a:ext cx="4212468" cy="5616624"/>
          </a:xfrm>
        </p:spPr>
      </p:pic>
      <p:pic>
        <p:nvPicPr>
          <p:cNvPr id="7" name="Рисунок 6" descr="20210405_1124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88640"/>
            <a:ext cx="4068653" cy="58052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1" name="Содержимое 10" descr="20221114_1133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6210" r="5818"/>
          <a:stretch>
            <a:fillRect/>
          </a:stretch>
        </p:blipFill>
        <p:spPr>
          <a:xfrm>
            <a:off x="179513" y="473364"/>
            <a:ext cx="3168352" cy="2701141"/>
          </a:xfrm>
        </p:spPr>
      </p:pic>
      <p:pic>
        <p:nvPicPr>
          <p:cNvPr id="6" name="Рисунок 5" descr="20221206_084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260648"/>
            <a:ext cx="5465571" cy="5616624"/>
          </a:xfrm>
          <a:prstGeom prst="rect">
            <a:avLst/>
          </a:prstGeom>
        </p:spPr>
      </p:pic>
      <p:pic>
        <p:nvPicPr>
          <p:cNvPr id="7" name="Рисунок 6" descr="20221206_0844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401616"/>
            <a:ext cx="2592288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221114_0942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19" y="548680"/>
            <a:ext cx="4325529" cy="5767371"/>
          </a:xfrm>
        </p:spPr>
      </p:pic>
      <p:pic>
        <p:nvPicPr>
          <p:cNvPr id="4" name="Рисунок 3" descr="20221206_0839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9474" y="476672"/>
            <a:ext cx="4320480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864095"/>
          </a:xfrm>
        </p:spPr>
        <p:txBody>
          <a:bodyPr/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Китайская пословица гласит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920880" cy="45365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«Скажи мне – и я забуду,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Покажи мне – и я запомню,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Позволь мне сделать это,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 это станет моим навсегда»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373042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Интерактивная мышь, интерактивный стол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221110_0854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3970536" cy="5294048"/>
          </a:xfrm>
        </p:spPr>
      </p:pic>
      <p:pic>
        <p:nvPicPr>
          <p:cNvPr id="10" name="Рисунок 9" descr="20221114_0844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5488" y="1979458"/>
            <a:ext cx="4429000" cy="3321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Планшеты, интерактивные доски,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мультстуди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205_1210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6364" b="10904"/>
          <a:stretch>
            <a:fillRect/>
          </a:stretch>
        </p:blipFill>
        <p:spPr>
          <a:xfrm>
            <a:off x="2195736" y="3573016"/>
            <a:ext cx="2736304" cy="3018396"/>
          </a:xfrm>
        </p:spPr>
      </p:pic>
      <p:pic>
        <p:nvPicPr>
          <p:cNvPr id="5" name="Рисунок 4" descr="20221205_121151.jpg"/>
          <p:cNvPicPr>
            <a:picLocks noChangeAspect="1"/>
          </p:cNvPicPr>
          <p:nvPr/>
        </p:nvPicPr>
        <p:blipFill>
          <a:blip r:embed="rId4" cstate="print"/>
          <a:srcRect t="32150" b="4851"/>
          <a:stretch>
            <a:fillRect/>
          </a:stretch>
        </p:blipFill>
        <p:spPr>
          <a:xfrm>
            <a:off x="179512" y="836712"/>
            <a:ext cx="3203848" cy="2691195"/>
          </a:xfrm>
          <a:prstGeom prst="rect">
            <a:avLst/>
          </a:prstGeom>
        </p:spPr>
      </p:pic>
      <p:pic>
        <p:nvPicPr>
          <p:cNvPr id="6" name="Рисунок 5" descr="20221205_120514.jpg"/>
          <p:cNvPicPr>
            <a:picLocks noChangeAspect="1"/>
          </p:cNvPicPr>
          <p:nvPr/>
        </p:nvPicPr>
        <p:blipFill>
          <a:blip r:embed="rId5" cstate="print"/>
          <a:srcRect l="13601" r="5201" b="16400"/>
          <a:stretch>
            <a:fillRect/>
          </a:stretch>
        </p:blipFill>
        <p:spPr>
          <a:xfrm>
            <a:off x="5220072" y="1268760"/>
            <a:ext cx="3671861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Экскурсия в библиотеку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221108_1006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4076328" cy="3672408"/>
          </a:xfrm>
        </p:spPr>
      </p:pic>
      <p:pic>
        <p:nvPicPr>
          <p:cNvPr id="7" name="Рисунок 6" descr="20221108_1008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916832"/>
            <a:ext cx="4409269" cy="37444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Чудо техники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108_1028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340768"/>
            <a:ext cx="3773316" cy="3816424"/>
          </a:xfrm>
        </p:spPr>
      </p:pic>
      <p:pic>
        <p:nvPicPr>
          <p:cNvPr id="5" name="Рисунок 4" descr="20221108_102936.jpg"/>
          <p:cNvPicPr>
            <a:picLocks noChangeAspect="1"/>
          </p:cNvPicPr>
          <p:nvPr/>
        </p:nvPicPr>
        <p:blipFill>
          <a:blip r:embed="rId4" cstate="print"/>
          <a:srcRect t="9051" b="5901"/>
          <a:stretch>
            <a:fillRect/>
          </a:stretch>
        </p:blipFill>
        <p:spPr>
          <a:xfrm>
            <a:off x="4499992" y="1556792"/>
            <a:ext cx="4299942" cy="48760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Ура, можно играть!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108_1033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9724" b="15045"/>
          <a:stretch>
            <a:fillRect/>
          </a:stretch>
        </p:blipFill>
        <p:spPr>
          <a:xfrm>
            <a:off x="251520" y="908720"/>
            <a:ext cx="4967520" cy="4320480"/>
          </a:xfrm>
        </p:spPr>
      </p:pic>
      <p:pic>
        <p:nvPicPr>
          <p:cNvPr id="5" name="Рисунок 4" descr="20221108_103441.jpg"/>
          <p:cNvPicPr>
            <a:picLocks noChangeAspect="1"/>
          </p:cNvPicPr>
          <p:nvPr/>
        </p:nvPicPr>
        <p:blipFill>
          <a:blip r:embed="rId4" cstate="print"/>
          <a:srcRect t="14301" r="14601" b="15350"/>
          <a:stretch>
            <a:fillRect/>
          </a:stretch>
        </p:blipFill>
        <p:spPr>
          <a:xfrm>
            <a:off x="4499992" y="1844824"/>
            <a:ext cx="4392488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Игра «Моя семья»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108_1037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99792" y="908720"/>
            <a:ext cx="4320480" cy="576064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504231_33-p-fon-dlya-prezentatsii-angliiskii-yazik-dly-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Игра «Составь из геометрических фигур животное»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108_1040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456" r="7148" b="6510"/>
          <a:stretch>
            <a:fillRect/>
          </a:stretch>
        </p:blipFill>
        <p:spPr>
          <a:xfrm>
            <a:off x="251520" y="1484784"/>
            <a:ext cx="3888432" cy="5138896"/>
          </a:xfrm>
        </p:spPr>
      </p:pic>
      <p:pic>
        <p:nvPicPr>
          <p:cNvPr id="5" name="Рисунок 4" descr="20221108_104413.jpg"/>
          <p:cNvPicPr>
            <a:picLocks noChangeAspect="1"/>
          </p:cNvPicPr>
          <p:nvPr/>
        </p:nvPicPr>
        <p:blipFill>
          <a:blip r:embed="rId4" cstate="print"/>
          <a:srcRect t="12201" r="2401"/>
          <a:stretch>
            <a:fillRect/>
          </a:stretch>
        </p:blipFill>
        <p:spPr>
          <a:xfrm>
            <a:off x="4499992" y="1484784"/>
            <a:ext cx="4320480" cy="51822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93</Words>
  <Application>Microsoft Office PowerPoint</Application>
  <PresentationFormat>Экран (4:3)</PresentationFormat>
  <Paragraphs>24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Китайская пословица гласит:</vt:lpstr>
      <vt:lpstr>Интерактивная мышь, интерактивный стол</vt:lpstr>
      <vt:lpstr>Планшеты, интерактивные доски, мультстудия</vt:lpstr>
      <vt:lpstr>Экскурсия в библиотеку</vt:lpstr>
      <vt:lpstr> Чудо техники</vt:lpstr>
      <vt:lpstr>Ура, можно играть!</vt:lpstr>
      <vt:lpstr>Игра «Моя семья»</vt:lpstr>
      <vt:lpstr>Игра «Составь из геометрических фигур животное»</vt:lpstr>
      <vt:lpstr>Знакомство со столом</vt:lpstr>
      <vt:lpstr>Рисование</vt:lpstr>
      <vt:lpstr>Заполнение фигуры цветными клеточками</vt:lpstr>
      <vt:lpstr>Авторские игры</vt:lpstr>
      <vt:lpstr>Презентация PowerPoint</vt:lpstr>
      <vt:lpstr>Презентация PowerPoint</vt:lpstr>
      <vt:lpstr>Игры - презентации</vt:lpstr>
      <vt:lpstr>Презентация PowerPoint</vt:lpstr>
      <vt:lpstr>Презентация PowerPoint</vt:lpstr>
      <vt:lpstr>Презентация PowerPoint</vt:lpstr>
      <vt:lpstr>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Китайская пословица гласит:</dc:title>
  <dc:creator>Home</dc:creator>
  <cp:lastModifiedBy>MUZ158</cp:lastModifiedBy>
  <cp:revision>23</cp:revision>
  <dcterms:created xsi:type="dcterms:W3CDTF">2022-11-12T04:50:19Z</dcterms:created>
  <dcterms:modified xsi:type="dcterms:W3CDTF">2025-01-28T06:29:59Z</dcterms:modified>
</cp:coreProperties>
</file>