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5" r:id="rId4"/>
    <p:sldId id="264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56895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i?id=5e61054498c84191d7a862b13df9347c7fc189d7-1322332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96944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4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 38 rus</dc:creator>
  <cp:lastModifiedBy>Lesnikova</cp:lastModifiedBy>
  <cp:revision>7</cp:revision>
  <dcterms:created xsi:type="dcterms:W3CDTF">2025-01-23T11:49:51Z</dcterms:created>
  <dcterms:modified xsi:type="dcterms:W3CDTF">2025-02-04T05:19:30Z</dcterms:modified>
</cp:coreProperties>
</file>