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11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459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791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3119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495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267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761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052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47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737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685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421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189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79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1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40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F8B5467C-1169-41E2-8680-EE6B7C983D0E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3FC0673C-BF73-438D-B5FB-B779308D5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6335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B2527-4183-B3D0-6A07-F7D7D7394C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71924" y="5557837"/>
            <a:ext cx="7561315" cy="97569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Симонова Т.А.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14E3D1C-995B-2D87-9705-0D1A63AD78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2900" y="752483"/>
            <a:ext cx="11010899" cy="2676517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по математике 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старшей группы</a:t>
            </a:r>
          </a:p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«Веселые цифры» </a:t>
            </a:r>
          </a:p>
        </p:txBody>
      </p:sp>
    </p:spTree>
    <p:extLst>
      <p:ext uri="{BB962C8B-B14F-4D97-AF65-F5344CB8AC3E}">
        <p14:creationId xmlns:p14="http://schemas.microsoft.com/office/powerpoint/2010/main" val="1177412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47E607-6A2E-7DB4-B2BE-B37B116F1E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255" t="25112" r="-4242"/>
          <a:stretch/>
        </p:blipFill>
        <p:spPr>
          <a:xfrm>
            <a:off x="2571750" y="302716"/>
            <a:ext cx="3771899" cy="315307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F6B9C6-B06A-C5CF-0415-C816C6B6C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2372" y="2422452"/>
            <a:ext cx="2730196" cy="37549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0D9D3F-A17B-0B7F-977F-06687E6E4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2753" y="3455789"/>
            <a:ext cx="3773751" cy="315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A015D91-916B-7679-A599-28EB7A81F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972" y="714375"/>
            <a:ext cx="5199816" cy="521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61CAD0BE-652B-A758-4569-128707433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39" y="572889"/>
            <a:ext cx="6336877" cy="40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509589-70F4-F6EF-F741-40CF5EB00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9306" y="3602969"/>
            <a:ext cx="3631102" cy="263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2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03926F-AAB7-8C8C-B64D-219AB55F5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01" y="288208"/>
            <a:ext cx="1540287" cy="211577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C5C008-E920-C17B-89CE-B5273DF1F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466" y="1346097"/>
            <a:ext cx="1653453" cy="23892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85FCA6-95BA-CFBB-E2EA-246B46905E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739" y="-205556"/>
            <a:ext cx="3103306" cy="3103306"/>
          </a:xfrm>
          <a:prstGeom prst="rect">
            <a:avLst/>
          </a:prstGeom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6EBC74B6-0168-6F4B-73EE-EA951E7E5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030" y="1154367"/>
            <a:ext cx="2274322" cy="310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B19DDBDF-E1DC-DAE5-C9BE-60869F7FF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596" y="0"/>
            <a:ext cx="2772697" cy="277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677F5B-9327-96D3-4EA9-6B1A900991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2901" y="1923009"/>
            <a:ext cx="2915771" cy="291577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B3B5E8-530D-0982-923C-39A9579E90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901" y="3927064"/>
            <a:ext cx="1694934" cy="235878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C901C28-653A-5F29-70CD-813966B547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0406" y="3735335"/>
            <a:ext cx="2274323" cy="312612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24B75A8-B93A-C810-D832-31C6A176EC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30546" y="3927064"/>
            <a:ext cx="2954947" cy="295494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FD8A540-F769-56D7-A52B-FB63EACE95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99243" y="4045882"/>
            <a:ext cx="3631102" cy="263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8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9E8837-73F7-E556-B124-3BA3C7F5F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33831"/>
            <a:ext cx="10515600" cy="3303639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«Сколько»</a:t>
            </a:r>
          </a:p>
        </p:txBody>
      </p:sp>
    </p:spTree>
    <p:extLst>
      <p:ext uri="{BB962C8B-B14F-4D97-AF65-F5344CB8AC3E}">
        <p14:creationId xmlns:p14="http://schemas.microsoft.com/office/powerpoint/2010/main" val="168140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6AA053-EAEC-2F69-E0A7-9DB3C2B3A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75" y="1312607"/>
            <a:ext cx="6444559" cy="423278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597BA2-DC1B-8237-4496-73450BAE9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117" y="2371252"/>
            <a:ext cx="2185251" cy="299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6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6E9237C-5FD0-614E-59F8-6C20A22EE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3" y="828675"/>
            <a:ext cx="7972432" cy="33718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001CB0-2D01-4C3A-3A66-F4186A22C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8238" y="3105151"/>
            <a:ext cx="3261303" cy="326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8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BB9FDC5-8348-E0A1-C30A-736DF4668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09" y="970275"/>
            <a:ext cx="7426480" cy="491744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11759E4-AD8E-9479-D110-E8AD440F2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9186" y="2891845"/>
            <a:ext cx="2274005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91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C710C6-CACF-2EBA-19B5-BAD23ACFA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842041"/>
            <a:ext cx="5190141" cy="520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5B92DB-EB15-E666-96F9-F1D2AD7E8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578" y="438072"/>
            <a:ext cx="2308623" cy="299092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43E6A1-F491-3F0F-1925-B4DA09423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909" y="3652913"/>
            <a:ext cx="2310584" cy="29933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7933F6-D0A3-BC66-C0C2-B08CC82FC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1" y="555939"/>
            <a:ext cx="2310584" cy="29933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6B23BB-136E-4FC4-B02B-0168337E9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1957" y="1700213"/>
            <a:ext cx="4014787" cy="40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6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88BE28-9666-E389-2F08-85B1CF466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095" y="686812"/>
            <a:ext cx="7751768" cy="548437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839B54A-41EA-4DBB-7E70-C42B3F77B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6257" y="2020722"/>
            <a:ext cx="2130340" cy="296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1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50</TotalTime>
  <Words>25</Words>
  <Application>Microsoft Office PowerPoint</Application>
  <PresentationFormat>Широкоэкранный</PresentationFormat>
  <Paragraphs>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Corbel</vt:lpstr>
      <vt:lpstr>Times New Roman</vt:lpstr>
      <vt:lpstr>Глубина</vt:lpstr>
      <vt:lpstr>Подготовила воспитатель:  Симонова Т.А.</vt:lpstr>
      <vt:lpstr>Презентация PowerPoint</vt:lpstr>
      <vt:lpstr>Игра «Сколько»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Татьяна Симонова</dc:creator>
  <cp:lastModifiedBy>Татьяна Симонова</cp:lastModifiedBy>
  <cp:revision>2</cp:revision>
  <dcterms:created xsi:type="dcterms:W3CDTF">2025-01-22T07:50:30Z</dcterms:created>
  <dcterms:modified xsi:type="dcterms:W3CDTF">2025-01-23T11:27:20Z</dcterms:modified>
</cp:coreProperties>
</file>