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59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5" r:id="rId20"/>
    <p:sldId id="274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83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280A9-FEF4-44CC-9071-8037AFA14915}" type="datetimeFigureOut">
              <a:rPr lang="ru-RU" smtClean="0"/>
              <a:t>06.01.2023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CB20F-C7F2-4803-8F99-F2854369EF61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85249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280A9-FEF4-44CC-9071-8037AFA14915}" type="datetimeFigureOut">
              <a:rPr lang="ru-RU" smtClean="0"/>
              <a:t>06.01.2023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CB20F-C7F2-4803-8F99-F2854369EF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62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280A9-FEF4-44CC-9071-8037AFA14915}" type="datetimeFigureOut">
              <a:rPr lang="ru-RU" smtClean="0"/>
              <a:t>06.01.2023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CB20F-C7F2-4803-8F99-F2854369EF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54500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280A9-FEF4-44CC-9071-8037AFA14915}" type="datetimeFigureOut">
              <a:rPr lang="ru-RU" smtClean="0"/>
              <a:t>06.01.2023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CB20F-C7F2-4803-8F99-F2854369EF61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813685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280A9-FEF4-44CC-9071-8037AFA14915}" type="datetimeFigureOut">
              <a:rPr lang="ru-RU" smtClean="0"/>
              <a:t>06.01.2023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CB20F-C7F2-4803-8F99-F2854369EF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08127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280A9-FEF4-44CC-9071-8037AFA14915}" type="datetimeFigureOut">
              <a:rPr lang="ru-RU" smtClean="0"/>
              <a:t>06.01.2023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CB20F-C7F2-4803-8F99-F2854369EF61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754743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280A9-FEF4-44CC-9071-8037AFA14915}" type="datetimeFigureOut">
              <a:rPr lang="ru-RU" smtClean="0"/>
              <a:t>06.01.2023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CB20F-C7F2-4803-8F99-F2854369EF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36746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280A9-FEF4-44CC-9071-8037AFA14915}" type="datetimeFigureOut">
              <a:rPr lang="ru-RU" smtClean="0"/>
              <a:t>06.01.2023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CB20F-C7F2-4803-8F99-F2854369EF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45310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280A9-FEF4-44CC-9071-8037AFA14915}" type="datetimeFigureOut">
              <a:rPr lang="ru-RU" smtClean="0"/>
              <a:t>06.01.2023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CB20F-C7F2-4803-8F99-F2854369EF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48234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280A9-FEF4-44CC-9071-8037AFA14915}" type="datetimeFigureOut">
              <a:rPr lang="ru-RU" smtClean="0"/>
              <a:t>06.01.2023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CB20F-C7F2-4803-8F99-F2854369EF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50467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280A9-FEF4-44CC-9071-8037AFA14915}" type="datetimeFigureOut">
              <a:rPr lang="ru-RU" smtClean="0"/>
              <a:t>06.01.2023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CB20F-C7F2-4803-8F99-F2854369EF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59065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280A9-FEF4-44CC-9071-8037AFA14915}" type="datetimeFigureOut">
              <a:rPr lang="ru-RU" smtClean="0"/>
              <a:t>06.01.2023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CB20F-C7F2-4803-8F99-F2854369EF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5858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280A9-FEF4-44CC-9071-8037AFA14915}" type="datetimeFigureOut">
              <a:rPr lang="ru-RU" smtClean="0"/>
              <a:t>06.01.2023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CB20F-C7F2-4803-8F99-F2854369EF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23607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280A9-FEF4-44CC-9071-8037AFA14915}" type="datetimeFigureOut">
              <a:rPr lang="ru-RU" smtClean="0"/>
              <a:t>06.01.2023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CB20F-C7F2-4803-8F99-F2854369EF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00095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280A9-FEF4-44CC-9071-8037AFA14915}" type="datetimeFigureOut">
              <a:rPr lang="ru-RU" smtClean="0"/>
              <a:t>06.01.2023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CB20F-C7F2-4803-8F99-F2854369EF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28427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280A9-FEF4-44CC-9071-8037AFA14915}" type="datetimeFigureOut">
              <a:rPr lang="ru-RU" smtClean="0"/>
              <a:t>06.01.2023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CB20F-C7F2-4803-8F99-F2854369EF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9670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280A9-FEF4-44CC-9071-8037AFA14915}" type="datetimeFigureOut">
              <a:rPr lang="ru-RU" smtClean="0"/>
              <a:t>06.01.2023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CB20F-C7F2-4803-8F99-F2854369EF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35054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7EB280A9-FEF4-44CC-9071-8037AFA14915}" type="datetimeFigureOut">
              <a:rPr lang="ru-RU" smtClean="0"/>
              <a:t>06.01.2023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5C9CB20F-C7F2-4803-8F99-F2854369EF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768013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2A2416E-79B4-469E-92CD-B2B438B0018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3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Мебель</a:t>
            </a:r>
          </a:p>
        </p:txBody>
      </p:sp>
    </p:spTree>
    <p:extLst>
      <p:ext uri="{BB962C8B-B14F-4D97-AF65-F5344CB8AC3E}">
        <p14:creationId xmlns:p14="http://schemas.microsoft.com/office/powerpoint/2010/main" val="11643216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99BA1B7-3C50-4102-B7CC-5B3F5B0579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325" y="2914651"/>
            <a:ext cx="4371975" cy="1843088"/>
          </a:xfrm>
        </p:spPr>
        <p:txBody>
          <a:bodyPr>
            <a:normAutofit/>
          </a:bodyPr>
          <a:lstStyle/>
          <a:p>
            <a:pPr algn="ctr"/>
            <a:r>
              <a:rPr lang="ru-RU" sz="88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Табурет</a:t>
            </a:r>
          </a:p>
        </p:txBody>
      </p:sp>
      <p:pic>
        <p:nvPicPr>
          <p:cNvPr id="9218" name="Picture 2">
            <a:extLst>
              <a:ext uri="{FF2B5EF4-FFF2-40B4-BE49-F238E27FC236}">
                <a16:creationId xmlns:a16="http://schemas.microsoft.com/office/drawing/2014/main" id="{5FCCD665-38C0-463A-9630-300C45C308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8888" y="314325"/>
            <a:ext cx="6229349" cy="6229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76973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C799996-62CE-48EE-A665-2ED98B7C57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257426"/>
            <a:ext cx="4086225" cy="2557462"/>
          </a:xfrm>
        </p:spPr>
        <p:txBody>
          <a:bodyPr>
            <a:noAutofit/>
          </a:bodyPr>
          <a:lstStyle/>
          <a:p>
            <a:pPr algn="ctr"/>
            <a:r>
              <a:rPr lang="ru-RU" sz="96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Пуфик</a:t>
            </a:r>
          </a:p>
        </p:txBody>
      </p:sp>
      <p:pic>
        <p:nvPicPr>
          <p:cNvPr id="10242" name="Picture 2">
            <a:extLst>
              <a:ext uri="{FF2B5EF4-FFF2-40B4-BE49-F238E27FC236}">
                <a16:creationId xmlns:a16="http://schemas.microsoft.com/office/drawing/2014/main" id="{428D9FA1-44A9-4369-B1B0-C318379809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3337" y="276225"/>
            <a:ext cx="6305550" cy="6305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10738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B390945-DE1D-4514-B72E-14E0F3CB0A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3362" y="2914650"/>
            <a:ext cx="3419477" cy="1700213"/>
          </a:xfrm>
        </p:spPr>
        <p:txBody>
          <a:bodyPr>
            <a:normAutofit/>
          </a:bodyPr>
          <a:lstStyle/>
          <a:p>
            <a:pPr algn="ctr"/>
            <a:r>
              <a:rPr lang="ru-RU" sz="72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Комод</a:t>
            </a:r>
          </a:p>
        </p:txBody>
      </p:sp>
      <p:pic>
        <p:nvPicPr>
          <p:cNvPr id="11266" name="Picture 2">
            <a:extLst>
              <a:ext uri="{FF2B5EF4-FFF2-40B4-BE49-F238E27FC236}">
                <a16:creationId xmlns:a16="http://schemas.microsoft.com/office/drawing/2014/main" id="{6AE917A1-FEF7-4331-A6A4-4BB50D2CF6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2839" y="314325"/>
            <a:ext cx="8305800" cy="6229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52362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E0041A3-FB79-4AE4-BB59-FCFE89442F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" y="2257425"/>
            <a:ext cx="4872038" cy="2100263"/>
          </a:xfrm>
        </p:spPr>
        <p:txBody>
          <a:bodyPr>
            <a:noAutofit/>
          </a:bodyPr>
          <a:lstStyle/>
          <a:p>
            <a:pPr algn="ctr"/>
            <a:r>
              <a:rPr lang="ru-RU" sz="54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Компьютерный </a:t>
            </a:r>
            <a:br>
              <a:rPr lang="ru-RU" sz="54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стул</a:t>
            </a:r>
          </a:p>
        </p:txBody>
      </p:sp>
      <p:pic>
        <p:nvPicPr>
          <p:cNvPr id="12292" name="Picture 4">
            <a:extLst>
              <a:ext uri="{FF2B5EF4-FFF2-40B4-BE49-F238E27FC236}">
                <a16:creationId xmlns:a16="http://schemas.microsoft.com/office/drawing/2014/main" id="{496197C9-9902-41D6-A416-A23BD8E0CD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2075" y="333375"/>
            <a:ext cx="6191250" cy="619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20397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395EE8-857F-46D5-8093-2C612EC89B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7038" y="2471739"/>
            <a:ext cx="4130675" cy="1700212"/>
          </a:xfrm>
        </p:spPr>
        <p:txBody>
          <a:bodyPr>
            <a:noAutofit/>
          </a:bodyPr>
          <a:lstStyle/>
          <a:p>
            <a:pPr algn="ctr"/>
            <a:r>
              <a:rPr lang="ru-RU" sz="66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Туалетный </a:t>
            </a:r>
            <a:br>
              <a:rPr lang="ru-RU" sz="66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6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стол</a:t>
            </a:r>
          </a:p>
        </p:txBody>
      </p:sp>
      <p:pic>
        <p:nvPicPr>
          <p:cNvPr id="13314" name="Picture 2">
            <a:extLst>
              <a:ext uri="{FF2B5EF4-FFF2-40B4-BE49-F238E27FC236}">
                <a16:creationId xmlns:a16="http://schemas.microsoft.com/office/drawing/2014/main" id="{6A367AD0-53CB-4D8E-93C7-4357D0FE8C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7173" y="215105"/>
            <a:ext cx="6427789" cy="6427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45825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F3483AF-BAEB-49D4-A9CA-8CB7A51AF1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1" y="2443164"/>
            <a:ext cx="3644901" cy="1714499"/>
          </a:xfrm>
        </p:spPr>
        <p:txBody>
          <a:bodyPr>
            <a:noAutofit/>
          </a:bodyPr>
          <a:lstStyle/>
          <a:p>
            <a:pPr algn="ctr"/>
            <a:r>
              <a:rPr lang="ru-RU" sz="96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Шкаф</a:t>
            </a:r>
          </a:p>
        </p:txBody>
      </p:sp>
      <p:pic>
        <p:nvPicPr>
          <p:cNvPr id="14338" name="Picture 2">
            <a:extLst>
              <a:ext uri="{FF2B5EF4-FFF2-40B4-BE49-F238E27FC236}">
                <a16:creationId xmlns:a16="http://schemas.microsoft.com/office/drawing/2014/main" id="{57938660-CF7D-443F-809C-8F5AAC92F1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161491"/>
            <a:ext cx="5781675" cy="6535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42169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19935DD-8E0A-43F1-9623-18A405BE56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1812" y="2657476"/>
            <a:ext cx="3897313" cy="142874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8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Стеллаж</a:t>
            </a:r>
            <a:br>
              <a:rPr lang="ru-RU" dirty="0"/>
            </a:br>
            <a:endParaRPr lang="ru-RU" dirty="0"/>
          </a:p>
        </p:txBody>
      </p:sp>
      <p:pic>
        <p:nvPicPr>
          <p:cNvPr id="15362" name="Picture 2">
            <a:extLst>
              <a:ext uri="{FF2B5EF4-FFF2-40B4-BE49-F238E27FC236}">
                <a16:creationId xmlns:a16="http://schemas.microsoft.com/office/drawing/2014/main" id="{DFF1FBDC-9680-4D5A-9251-9BB628D6EA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6225" y="151850"/>
            <a:ext cx="6303963" cy="6554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05772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C1007AF-93D4-49B0-BE56-1CEC3225D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743200"/>
            <a:ext cx="3457575" cy="1743075"/>
          </a:xfrm>
        </p:spPr>
        <p:txBody>
          <a:bodyPr>
            <a:normAutofit/>
          </a:bodyPr>
          <a:lstStyle/>
          <a:p>
            <a:pPr algn="ctr"/>
            <a:r>
              <a:rPr lang="ru-RU" sz="54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Прихожая</a:t>
            </a:r>
          </a:p>
        </p:txBody>
      </p:sp>
      <p:pic>
        <p:nvPicPr>
          <p:cNvPr id="16386" name="Picture 2">
            <a:extLst>
              <a:ext uri="{FF2B5EF4-FFF2-40B4-BE49-F238E27FC236}">
                <a16:creationId xmlns:a16="http://schemas.microsoft.com/office/drawing/2014/main" id="{06917710-457D-4230-B23E-190CE65F87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4738" y="254793"/>
            <a:ext cx="8464550" cy="6348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44939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4A9105F-3E8F-4D7B-9BBA-5FD0A179A9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4788" y="3143250"/>
            <a:ext cx="2352676" cy="1471613"/>
          </a:xfrm>
        </p:spPr>
        <p:txBody>
          <a:bodyPr>
            <a:normAutofit/>
          </a:bodyPr>
          <a:lstStyle/>
          <a:p>
            <a:pPr algn="ctr"/>
            <a:r>
              <a:rPr lang="ru-RU" sz="48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Тахта</a:t>
            </a:r>
          </a:p>
        </p:txBody>
      </p:sp>
      <p:pic>
        <p:nvPicPr>
          <p:cNvPr id="18434" name="Picture 2">
            <a:extLst>
              <a:ext uri="{FF2B5EF4-FFF2-40B4-BE49-F238E27FC236}">
                <a16:creationId xmlns:a16="http://schemas.microsoft.com/office/drawing/2014/main" id="{F30EB22E-B1CB-4F58-87A2-DBACD3E892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2238" y="232646"/>
            <a:ext cx="9324975" cy="6392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40958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856D593-9383-4432-B29C-BE655EBCCC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025" y="2757489"/>
            <a:ext cx="4329113" cy="1200150"/>
          </a:xfrm>
        </p:spPr>
        <p:txBody>
          <a:bodyPr>
            <a:normAutofit/>
          </a:bodyPr>
          <a:lstStyle/>
          <a:p>
            <a:pPr algn="ctr"/>
            <a:r>
              <a:rPr lang="ru-RU" sz="44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Кресло-качалка</a:t>
            </a:r>
          </a:p>
        </p:txBody>
      </p:sp>
      <p:pic>
        <p:nvPicPr>
          <p:cNvPr id="19458" name="Picture 2">
            <a:extLst>
              <a:ext uri="{FF2B5EF4-FFF2-40B4-BE49-F238E27FC236}">
                <a16:creationId xmlns:a16="http://schemas.microsoft.com/office/drawing/2014/main" id="{829C7784-F56F-4CED-BF6B-18BEE0422C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7938" y="219075"/>
            <a:ext cx="6419850" cy="6419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22312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B6754B29-6629-455A-95EF-104BCC7348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2457450"/>
            <a:ext cx="3302001" cy="2200275"/>
          </a:xfrm>
        </p:spPr>
        <p:txBody>
          <a:bodyPr>
            <a:normAutofit/>
          </a:bodyPr>
          <a:lstStyle/>
          <a:p>
            <a:pPr algn="ctr"/>
            <a:r>
              <a:rPr lang="ru-RU" sz="88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Диван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47880C0C-5211-4CC6-B888-150D2AF57D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5887" y="211931"/>
            <a:ext cx="6434138" cy="6434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70545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85FBB59-46A5-43DE-9D45-2C12BDC901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2957514"/>
            <a:ext cx="4044951" cy="111442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88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Горка</a:t>
            </a:r>
          </a:p>
        </p:txBody>
      </p:sp>
      <p:pic>
        <p:nvPicPr>
          <p:cNvPr id="17410" name="Picture 2">
            <a:extLst>
              <a:ext uri="{FF2B5EF4-FFF2-40B4-BE49-F238E27FC236}">
                <a16:creationId xmlns:a16="http://schemas.microsoft.com/office/drawing/2014/main" id="{5F7B695F-7494-4D3C-8F4E-336F63648E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7013" y="203163"/>
            <a:ext cx="6200775" cy="6451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72758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C1D5F4F-BA4F-4CDC-85B9-5672B161EA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3363" y="2557464"/>
            <a:ext cx="3095625" cy="1314449"/>
          </a:xfrm>
        </p:spPr>
        <p:txBody>
          <a:bodyPr>
            <a:normAutofit/>
          </a:bodyPr>
          <a:lstStyle/>
          <a:p>
            <a:pPr algn="ctr"/>
            <a:r>
              <a:rPr lang="ru-RU" sz="66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Кровать</a:t>
            </a:r>
          </a:p>
        </p:txBody>
      </p:sp>
      <p:pic>
        <p:nvPicPr>
          <p:cNvPr id="2052" name="Picture 4">
            <a:extLst>
              <a:ext uri="{FF2B5EF4-FFF2-40B4-BE49-F238E27FC236}">
                <a16:creationId xmlns:a16="http://schemas.microsoft.com/office/drawing/2014/main" id="{E32E2EF8-1401-486B-B42A-F4B69A9203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7171" y="863601"/>
            <a:ext cx="8321466" cy="5200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53741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54CB2DE-F89F-40D9-AFEA-BA4CCB0C29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2486025"/>
            <a:ext cx="4016376" cy="2000250"/>
          </a:xfrm>
        </p:spPr>
        <p:txBody>
          <a:bodyPr>
            <a:noAutofit/>
          </a:bodyPr>
          <a:lstStyle/>
          <a:p>
            <a:pPr algn="ctr"/>
            <a:r>
              <a:rPr lang="ru-RU" sz="88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Кресло</a:t>
            </a:r>
          </a:p>
        </p:txBody>
      </p:sp>
      <p:pic>
        <p:nvPicPr>
          <p:cNvPr id="3076" name="Picture 4">
            <a:extLst>
              <a:ext uri="{FF2B5EF4-FFF2-40B4-BE49-F238E27FC236}">
                <a16:creationId xmlns:a16="http://schemas.microsoft.com/office/drawing/2014/main" id="{0631E53A-5E77-4374-9956-DED2C2D44F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4650" y="176567"/>
            <a:ext cx="6053138" cy="6504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97736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46E0FB8-EB30-4C99-97D1-9AD9B24F1C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1871664"/>
            <a:ext cx="4559301" cy="2971799"/>
          </a:xfrm>
        </p:spPr>
        <p:txBody>
          <a:bodyPr>
            <a:noAutofit/>
          </a:bodyPr>
          <a:lstStyle/>
          <a:p>
            <a:pPr algn="ctr"/>
            <a:r>
              <a:rPr lang="ru-RU" sz="8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Книжный </a:t>
            </a:r>
            <a:br>
              <a:rPr lang="ru-RU" sz="8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шкаф</a:t>
            </a: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43CA8EAB-2B08-4BC6-808C-21439DB4FE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1024" y="259358"/>
            <a:ext cx="5354639" cy="6339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61317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BA64F67-AA30-4C9F-89F3-2CF78F74D7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2888" y="2286001"/>
            <a:ext cx="4486275" cy="2185988"/>
          </a:xfrm>
        </p:spPr>
        <p:txBody>
          <a:bodyPr>
            <a:normAutofit/>
          </a:bodyPr>
          <a:lstStyle/>
          <a:p>
            <a:pPr algn="ctr"/>
            <a:r>
              <a:rPr lang="ru-RU" sz="8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Тумбочка</a:t>
            </a:r>
            <a:br>
              <a:rPr lang="ru-RU" dirty="0"/>
            </a:br>
            <a:endParaRPr lang="ru-RU" dirty="0"/>
          </a:p>
        </p:txBody>
      </p:sp>
      <p:pic>
        <p:nvPicPr>
          <p:cNvPr id="5124" name="Picture 4">
            <a:extLst>
              <a:ext uri="{FF2B5EF4-FFF2-40B4-BE49-F238E27FC236}">
                <a16:creationId xmlns:a16="http://schemas.microsoft.com/office/drawing/2014/main" id="{B365F492-B2C8-4613-9FAB-5D7E63BC40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2537" y="171450"/>
            <a:ext cx="6210300" cy="6515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32690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999A98A-A0AA-4312-AD48-30D00E3DD0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2286001"/>
            <a:ext cx="4173538" cy="1943100"/>
          </a:xfrm>
        </p:spPr>
        <p:txBody>
          <a:bodyPr>
            <a:noAutofit/>
          </a:bodyPr>
          <a:lstStyle/>
          <a:p>
            <a:pPr algn="ctr"/>
            <a:r>
              <a:rPr lang="ru-RU" sz="96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Стул</a:t>
            </a:r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064DEC72-1CBA-4CA7-801B-E98033DD93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8286" y="352424"/>
            <a:ext cx="6324601" cy="6324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5090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FC2B63E-CAD5-471E-80ED-B1178AC700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128839"/>
            <a:ext cx="4478337" cy="2500311"/>
          </a:xfrm>
        </p:spPr>
        <p:txBody>
          <a:bodyPr>
            <a:noAutofit/>
          </a:bodyPr>
          <a:lstStyle/>
          <a:p>
            <a:pPr algn="ctr"/>
            <a:r>
              <a:rPr lang="ru-RU" sz="54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Журнальный </a:t>
            </a:r>
            <a:br>
              <a:rPr lang="ru-RU" sz="54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столик</a:t>
            </a:r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B3D0DE7F-DC01-491C-89AB-F81EDF9B2C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8337" y="328612"/>
            <a:ext cx="7343325" cy="6200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57748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2AAFD50-1056-43D2-AC6D-67D1E8E8D2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1943101"/>
            <a:ext cx="4071938" cy="2757488"/>
          </a:xfrm>
        </p:spPr>
        <p:txBody>
          <a:bodyPr>
            <a:noAutofit/>
          </a:bodyPr>
          <a:lstStyle/>
          <a:p>
            <a:pPr algn="ctr"/>
            <a:r>
              <a:rPr lang="ru-RU" sz="54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Письменный </a:t>
            </a:r>
            <a:br>
              <a:rPr lang="ru-RU" sz="54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стол</a:t>
            </a:r>
          </a:p>
        </p:txBody>
      </p:sp>
      <p:pic>
        <p:nvPicPr>
          <p:cNvPr id="8194" name="Picture 2">
            <a:extLst>
              <a:ext uri="{FF2B5EF4-FFF2-40B4-BE49-F238E27FC236}">
                <a16:creationId xmlns:a16="http://schemas.microsoft.com/office/drawing/2014/main" id="{19851EF4-98F0-4276-AA22-44E8F7CB42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6300" y="95250"/>
            <a:ext cx="7134225" cy="666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5071899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AD2E03"/>
      </a:dk2>
      <a:lt2>
        <a:srgbClr val="D75626"/>
      </a:lt2>
      <a:accent1>
        <a:srgbClr val="760603"/>
      </a:accent1>
      <a:accent2>
        <a:srgbClr val="FA9C1F"/>
      </a:accent2>
      <a:accent3>
        <a:srgbClr val="D9BB55"/>
      </a:accent3>
      <a:accent4>
        <a:srgbClr val="829551"/>
      </a:accent4>
      <a:accent5>
        <a:srgbClr val="58A28B"/>
      </a:accent5>
      <a:accent6>
        <a:srgbClr val="426480"/>
      </a:accent6>
      <a:hlink>
        <a:srgbClr val="460402"/>
      </a:hlink>
      <a:folHlink>
        <a:srgbClr val="991111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142000"/>
                <a:satMod val="200000"/>
                <a:lumMod val="118000"/>
              </a:schemeClr>
            </a:gs>
            <a:gs pos="100000">
              <a:schemeClr val="phClr">
                <a:shade val="94000"/>
                <a:hueMod val="22000"/>
                <a:satMod val="220000"/>
                <a:lumMod val="62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142000"/>
                <a:satMod val="200000"/>
                <a:lumMod val="118000"/>
              </a:schemeClr>
            </a:gs>
            <a:gs pos="100000">
              <a:schemeClr val="phClr">
                <a:shade val="92000"/>
                <a:hueMod val="22000"/>
                <a:satMod val="220000"/>
                <a:lumMod val="62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2903AAAE-3EA5-424A-B142-CC51DC1F897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56</TotalTime>
  <Words>32</Words>
  <Application>Microsoft Office PowerPoint</Application>
  <PresentationFormat>Широкоэкранный</PresentationFormat>
  <Paragraphs>20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4" baseType="lpstr">
      <vt:lpstr>Century Gothic</vt:lpstr>
      <vt:lpstr>Times New Roman</vt:lpstr>
      <vt:lpstr>Wingdings 3</vt:lpstr>
      <vt:lpstr>Сектор</vt:lpstr>
      <vt:lpstr>Мебель</vt:lpstr>
      <vt:lpstr>Диван</vt:lpstr>
      <vt:lpstr>Кровать</vt:lpstr>
      <vt:lpstr>Кресло</vt:lpstr>
      <vt:lpstr>Книжный  шкаф</vt:lpstr>
      <vt:lpstr>Тумбочка </vt:lpstr>
      <vt:lpstr>Стул</vt:lpstr>
      <vt:lpstr>Журнальный  столик</vt:lpstr>
      <vt:lpstr>Письменный  стол</vt:lpstr>
      <vt:lpstr>Табурет</vt:lpstr>
      <vt:lpstr>Пуфик</vt:lpstr>
      <vt:lpstr>Комод</vt:lpstr>
      <vt:lpstr>Компьютерный  стул</vt:lpstr>
      <vt:lpstr>Туалетный  стол</vt:lpstr>
      <vt:lpstr>Шкаф</vt:lpstr>
      <vt:lpstr>Стеллаж </vt:lpstr>
      <vt:lpstr>Прихожая</vt:lpstr>
      <vt:lpstr>Тахта</vt:lpstr>
      <vt:lpstr>Кресло-качалка</vt:lpstr>
      <vt:lpstr>Горка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Мебель</dc:title>
  <dc:creator>Татьяна Симонова</dc:creator>
  <cp:lastModifiedBy>Татьяна Симонова</cp:lastModifiedBy>
  <cp:revision>3</cp:revision>
  <dcterms:created xsi:type="dcterms:W3CDTF">2022-01-08T01:30:56Z</dcterms:created>
  <dcterms:modified xsi:type="dcterms:W3CDTF">2023-01-06T07:58:32Z</dcterms:modified>
</cp:coreProperties>
</file>