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74" r:id="rId12"/>
    <p:sldId id="27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6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8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EF547-4844-4098-A95C-CBEF6BA97A15}" type="datetimeFigureOut">
              <a:rPr lang="ru-RU" smtClean="0"/>
              <a:t>06.01.2023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3CCB4-5C94-4C56-A98D-90CDFE5CE6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79621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EF547-4844-4098-A95C-CBEF6BA97A15}" type="datetimeFigureOut">
              <a:rPr lang="ru-RU" smtClean="0"/>
              <a:t>06.01.2023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3CCB4-5C94-4C56-A98D-90CDFE5CE6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112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EF547-4844-4098-A95C-CBEF6BA97A15}" type="datetimeFigureOut">
              <a:rPr lang="ru-RU" smtClean="0"/>
              <a:t>06.01.2023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3CCB4-5C94-4C56-A98D-90CDFE5CE6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5251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EF547-4844-4098-A95C-CBEF6BA97A15}" type="datetimeFigureOut">
              <a:rPr lang="ru-RU" smtClean="0"/>
              <a:t>06.01.2023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3CCB4-5C94-4C56-A98D-90CDFE5CE6E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380178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EF547-4844-4098-A95C-CBEF6BA97A15}" type="datetimeFigureOut">
              <a:rPr lang="ru-RU" smtClean="0"/>
              <a:t>06.01.2023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3CCB4-5C94-4C56-A98D-90CDFE5CE6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69050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EF547-4844-4098-A95C-CBEF6BA97A15}" type="datetimeFigureOut">
              <a:rPr lang="ru-RU" smtClean="0"/>
              <a:t>06.01.2023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3CCB4-5C94-4C56-A98D-90CDFE5CE6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56375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EF547-4844-4098-A95C-CBEF6BA97A15}" type="datetimeFigureOut">
              <a:rPr lang="ru-RU" smtClean="0"/>
              <a:t>06.01.2023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3CCB4-5C94-4C56-A98D-90CDFE5CE6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72286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EF547-4844-4098-A95C-CBEF6BA97A15}" type="datetimeFigureOut">
              <a:rPr lang="ru-RU" smtClean="0"/>
              <a:t>06.01.2023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3CCB4-5C94-4C56-A98D-90CDFE5CE6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9054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EF547-4844-4098-A95C-CBEF6BA97A15}" type="datetimeFigureOut">
              <a:rPr lang="ru-RU" smtClean="0"/>
              <a:t>06.01.2023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3CCB4-5C94-4C56-A98D-90CDFE5CE6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8486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EF547-4844-4098-A95C-CBEF6BA97A15}" type="datetimeFigureOut">
              <a:rPr lang="ru-RU" smtClean="0"/>
              <a:t>06.01.2023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3CCB4-5C94-4C56-A98D-90CDFE5CE6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764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EF547-4844-4098-A95C-CBEF6BA97A15}" type="datetimeFigureOut">
              <a:rPr lang="ru-RU" smtClean="0"/>
              <a:t>06.01.2023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3CCB4-5C94-4C56-A98D-90CDFE5CE6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3499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EF547-4844-4098-A95C-CBEF6BA97A15}" type="datetimeFigureOut">
              <a:rPr lang="ru-RU" smtClean="0"/>
              <a:t>06.01.2023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3CCB4-5C94-4C56-A98D-90CDFE5CE6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1512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EF547-4844-4098-A95C-CBEF6BA97A15}" type="datetimeFigureOut">
              <a:rPr lang="ru-RU" smtClean="0"/>
              <a:t>06.01.2023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3CCB4-5C94-4C56-A98D-90CDFE5CE6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38565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EF547-4844-4098-A95C-CBEF6BA97A15}" type="datetimeFigureOut">
              <a:rPr lang="ru-RU" smtClean="0"/>
              <a:t>06.01.2023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3CCB4-5C94-4C56-A98D-90CDFE5CE6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2418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EF547-4844-4098-A95C-CBEF6BA97A15}" type="datetimeFigureOut">
              <a:rPr lang="ru-RU" smtClean="0"/>
              <a:t>06.01.2023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3CCB4-5C94-4C56-A98D-90CDFE5CE6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30428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EF547-4844-4098-A95C-CBEF6BA97A15}" type="datetimeFigureOut">
              <a:rPr lang="ru-RU" smtClean="0"/>
              <a:t>06.01.2023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3CCB4-5C94-4C56-A98D-90CDFE5CE6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59525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EF547-4844-4098-A95C-CBEF6BA97A15}" type="datetimeFigureOut">
              <a:rPr lang="ru-RU" smtClean="0"/>
              <a:t>06.01.2023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3CCB4-5C94-4C56-A98D-90CDFE5CE6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9685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7A5EF547-4844-4098-A95C-CBEF6BA97A15}" type="datetimeFigureOut">
              <a:rPr lang="ru-RU" smtClean="0"/>
              <a:t>06.01.2023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1E3CCB4-5C94-4C56-A98D-90CDFE5CE6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272225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1B3F7B-212E-4E7C-8585-C84592554A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86013" y="2671763"/>
            <a:ext cx="8472487" cy="3228973"/>
          </a:xfrm>
        </p:spPr>
        <p:txBody>
          <a:bodyPr>
            <a:normAutofit/>
          </a:bodyPr>
          <a:lstStyle/>
          <a:p>
            <a:pPr algn="ctr"/>
            <a:r>
              <a:rPr lang="ru-RU" b="0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светлого </a:t>
            </a:r>
            <a:br>
              <a:rPr lang="ru-RU" b="0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праздника </a:t>
            </a:r>
            <a:r>
              <a:rPr lang="ru-RU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b="0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ождества</a:t>
            </a:r>
            <a:endParaRPr lang="ru-RU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2" name="Picture 8">
            <a:extLst>
              <a:ext uri="{FF2B5EF4-FFF2-40B4-BE49-F238E27FC236}">
                <a16:creationId xmlns:a16="http://schemas.microsoft.com/office/drawing/2014/main" id="{1D056B86-5462-40B6-A82E-CD47531DEF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4865"/>
            <a:ext cx="4459289" cy="4336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22634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8F006F-BA15-4773-8141-A3082292D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4888" y="485775"/>
            <a:ext cx="7086600" cy="5886449"/>
          </a:xfrm>
        </p:spPr>
        <p:txBody>
          <a:bodyPr>
            <a:normAutofit/>
          </a:bodyPr>
          <a:lstStyle/>
          <a:p>
            <a:pPr algn="ctr"/>
            <a:r>
              <a:rPr lang="ru-RU" sz="40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Колядки</a:t>
            </a:r>
            <a:br>
              <a:rPr lang="ru-RU" sz="40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40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олядовали преимущественно дети и молодежь, они ходили от дома к дому и пели колядки, а хозяева должны были их отблагодарить. Считалось, что чем больше колядников придет в дом, тем лучше и счастливее будет весь следующий год.</a:t>
            </a:r>
            <a:endParaRPr lang="ru-RU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75D14685-3EE5-4D45-A16E-5DCE5545B6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512" y="1557337"/>
            <a:ext cx="4437339" cy="4329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57305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>
            <a:extLst>
              <a:ext uri="{FF2B5EF4-FFF2-40B4-BE49-F238E27FC236}">
                <a16:creationId xmlns:a16="http://schemas.microsoft.com/office/drawing/2014/main" id="{0DE4B43B-9E24-4D1A-B84B-CE8C9FE113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2" y="942976"/>
            <a:ext cx="6639551" cy="4672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>
            <a:extLst>
              <a:ext uri="{FF2B5EF4-FFF2-40B4-BE49-F238E27FC236}">
                <a16:creationId xmlns:a16="http://schemas.microsoft.com/office/drawing/2014/main" id="{877E1F13-25C5-483E-ADEB-1CF5F54700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1181" y="126230"/>
            <a:ext cx="4917457" cy="6605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08063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>
            <a:extLst>
              <a:ext uri="{FF2B5EF4-FFF2-40B4-BE49-F238E27FC236}">
                <a16:creationId xmlns:a16="http://schemas.microsoft.com/office/drawing/2014/main" id="{723900A6-3552-428B-B087-D80B0745C9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2549" y="1006352"/>
            <a:ext cx="6631110" cy="4422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>
            <a:extLst>
              <a:ext uri="{FF2B5EF4-FFF2-40B4-BE49-F238E27FC236}">
                <a16:creationId xmlns:a16="http://schemas.microsoft.com/office/drawing/2014/main" id="{9140EDF1-6886-4FF3-83ED-22FAFC5345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628650"/>
            <a:ext cx="4371975" cy="582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47786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3824D5-5C56-418B-8F82-6805F6FD84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" y="365125"/>
            <a:ext cx="8458200" cy="6064250"/>
          </a:xfrm>
        </p:spPr>
        <p:txBody>
          <a:bodyPr>
            <a:normAutofit/>
          </a:bodyPr>
          <a:lstStyle/>
          <a:p>
            <a:pPr algn="ctr"/>
            <a: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Коляда, Коляда, </a:t>
            </a:r>
            <a:b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 вам принесла! </a:t>
            </a:r>
            <a:b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Вам – поздравления!</a:t>
            </a:r>
            <a:b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Нам – угощения! </a:t>
            </a:r>
            <a:b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Рождественские колядки – это величальные песни, своеобразные рождественские гимны. Их основная цель – пожелание здоровья, богатства, а также восхваление младенца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риста и его пречистой матери – девы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арии.</a:t>
            </a: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A6662F7F-3763-4F22-9FED-338E609EAE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2" y="365125"/>
            <a:ext cx="3594894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47271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1E059D-EAA0-406A-A56A-A34FC7C46A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026" y="365125"/>
            <a:ext cx="6943724" cy="6192838"/>
          </a:xfrm>
        </p:spPr>
        <p:txBody>
          <a:bodyPr>
            <a:normAutofit/>
          </a:bodyPr>
          <a:lstStyle/>
          <a:p>
            <a:pPr algn="ctr"/>
            <a:r>
              <a:rPr lang="ru-RU" sz="40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Ужин с семьей и крестными</a:t>
            </a:r>
            <a:br>
              <a:rPr lang="ru-RU" sz="40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40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40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ождество — семейный праздник и в этот день вся семья собирается за одним столом. Также дети носят угощение своим крестным родителям. А крестные в свою очередь дарят крестникам сладости, деньги, подарки.</a:t>
            </a:r>
            <a:endParaRPr lang="ru-RU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>
            <a:extLst>
              <a:ext uri="{FF2B5EF4-FFF2-40B4-BE49-F238E27FC236}">
                <a16:creationId xmlns:a16="http://schemas.microsoft.com/office/drawing/2014/main" id="{A9302A71-AADA-4474-A611-A8F8DA28D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2938" y="600075"/>
            <a:ext cx="4669036" cy="565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08782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C791A3-2C9F-47C2-9CFF-DB2E8D9123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4774" y="742951"/>
            <a:ext cx="7439025" cy="5457824"/>
          </a:xfrm>
        </p:spPr>
        <p:txBody>
          <a:bodyPr>
            <a:normAutofit/>
          </a:bodyPr>
          <a:lstStyle/>
          <a:p>
            <a:pPr algn="ctr"/>
            <a:r>
              <a:rPr lang="ru-RU" sz="40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Чудо рождества </a:t>
            </a:r>
            <a:br>
              <a:rPr lang="ru-RU" sz="40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40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Считается, что на Рождество небеса открываются и у них можно просить о чем угодно. </a:t>
            </a:r>
            <a:br>
              <a:rPr lang="ru-RU" sz="40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Главное, чтобы желание было искренним, светлым.</a:t>
            </a:r>
            <a:endParaRPr lang="ru-RU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>
            <a:extLst>
              <a:ext uri="{FF2B5EF4-FFF2-40B4-BE49-F238E27FC236}">
                <a16:creationId xmlns:a16="http://schemas.microsoft.com/office/drawing/2014/main" id="{5FF0E27B-F8B7-40D3-A888-F3871D1A68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88" y="285749"/>
            <a:ext cx="3348005" cy="482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73255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6F7323-901E-4CD8-97D5-A91BF84029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4774" y="1528763"/>
            <a:ext cx="7905752" cy="49149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ночь перед Рождеством и в день Рождества случаются чудеса: люди исцеляются от болезней, сбываются их сокровенные мечты. Но для того, чтобы чудо произошло, надо в него верить.  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6" name="Picture 4">
            <a:extLst>
              <a:ext uri="{FF2B5EF4-FFF2-40B4-BE49-F238E27FC236}">
                <a16:creationId xmlns:a16="http://schemas.microsoft.com/office/drawing/2014/main" id="{13CB9427-3E7C-494F-AD0C-BF450268EA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14863" cy="3479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08270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F91024-6381-4DE0-B235-9025C9F166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4837" y="1328737"/>
            <a:ext cx="8140702" cy="487203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 Рождества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ристова испокон веков был источником вдохновения для русских художников, поэтов и писателей. </a:t>
            </a:r>
            <a:b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Рождество стояло у окна и рисовало на стёклах морозные цветы, ждало, когда в доме вымоют полы, расстелют половики, затеплят лампады перед иконами и впустят его... - Василий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кимович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икифоров-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олгин «Серебряная метель"</a:t>
            </a: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38" name="Picture 2">
            <a:extLst>
              <a:ext uri="{FF2B5EF4-FFF2-40B4-BE49-F238E27FC236}">
                <a16:creationId xmlns:a16="http://schemas.microsoft.com/office/drawing/2014/main" id="{D9187DDA-63CD-4E2B-8774-BB4E7EF50E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47038"/>
            <a:ext cx="2073275" cy="2253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>
            <a:extLst>
              <a:ext uri="{FF2B5EF4-FFF2-40B4-BE49-F238E27FC236}">
                <a16:creationId xmlns:a16="http://schemas.microsoft.com/office/drawing/2014/main" id="{0FE75C1F-A94F-4AB7-BEB7-9E51734099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8329" y="442912"/>
            <a:ext cx="1932047" cy="2100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1775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E2EDE3-5C1F-4D81-935F-8D9A851652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6038" y="365125"/>
            <a:ext cx="8767762" cy="5135563"/>
          </a:xfrm>
        </p:spPr>
        <p:txBody>
          <a:bodyPr>
            <a:normAutofit/>
          </a:bodyPr>
          <a:lstStyle/>
          <a:p>
            <a:pPr algn="ctr"/>
            <a:r>
              <a:rPr lang="ru-RU" sz="40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...По душе ходило весёлым ветром самое прекрасное и душистое на свете слово - "рождество". Оно пахло вьюгой и колючими хвойными лапками. - Василий </a:t>
            </a: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40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кимович </a:t>
            </a: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40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икифоров-</a:t>
            </a: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40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олгин «Серебряная метель"</a:t>
            </a:r>
            <a:endParaRPr lang="ru-RU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434" name="Picture 2">
            <a:extLst>
              <a:ext uri="{FF2B5EF4-FFF2-40B4-BE49-F238E27FC236}">
                <a16:creationId xmlns:a16="http://schemas.microsoft.com/office/drawing/2014/main" id="{87A5A0AD-B2E3-4CAA-B27D-D42D317FEC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38" y="4057649"/>
            <a:ext cx="3733799" cy="2519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54955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4AE167-5C15-4400-9818-5F7821520A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14800" y="365125"/>
            <a:ext cx="7239000" cy="6092825"/>
          </a:xfrm>
        </p:spPr>
        <p:txBody>
          <a:bodyPr>
            <a:noAutofit/>
          </a:bodyPr>
          <a:lstStyle/>
          <a:p>
            <a:pPr algn="r"/>
            <a:r>
              <a:rPr lang="ru-RU" sz="28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Был вечер поздний и багровый, </a:t>
            </a:r>
            <a:br>
              <a:rPr lang="ru-RU" sz="28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Звезда-предвестница взошла. </a:t>
            </a:r>
            <a:br>
              <a:rPr lang="ru-RU" sz="28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Над бездной плакал голос новый – </a:t>
            </a:r>
            <a:br>
              <a:rPr lang="ru-RU" sz="28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ладенца дева родила. </a:t>
            </a:r>
            <a:br>
              <a:rPr lang="ru-RU" sz="28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голос тонкий и протяжный,</a:t>
            </a:r>
            <a:br>
              <a:rPr lang="ru-RU" sz="28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8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ак долгий визг веретена,</a:t>
            </a:r>
            <a:br>
              <a:rPr lang="ru-RU" sz="28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Пошли в смятеньи старец важный, </a:t>
            </a:r>
            <a:br>
              <a:rPr lang="ru-RU" sz="28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царь, и отрок, и жена. </a:t>
            </a:r>
            <a:br>
              <a:rPr lang="ru-RU" sz="28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было знаменье и чудо: </a:t>
            </a:r>
            <a:br>
              <a:rPr lang="ru-RU" sz="28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невозмутимой тишине </a:t>
            </a:r>
            <a:br>
              <a:rPr lang="ru-RU" sz="28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Среди толпы возник Иуда </a:t>
            </a:r>
            <a:br>
              <a:rPr lang="ru-RU" sz="28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холодной маске, на коне.</a:t>
            </a:r>
            <a:br>
              <a:rPr lang="ru-RU" sz="28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Владыки, полные заботы, </a:t>
            </a:r>
            <a:br>
              <a:rPr lang="ru-RU" sz="28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Послали весть во все концы, </a:t>
            </a:r>
            <a:br>
              <a:rPr lang="ru-RU" sz="28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на губах искариота улыбку видели гонцы. </a:t>
            </a:r>
            <a:br>
              <a:rPr lang="ru-RU" sz="28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 Александр блок 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458" name="Picture 2">
            <a:extLst>
              <a:ext uri="{FF2B5EF4-FFF2-40B4-BE49-F238E27FC236}">
                <a16:creationId xmlns:a16="http://schemas.microsoft.com/office/drawing/2014/main" id="{2B2602BE-B700-4069-8A02-758F74AD55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3" y="1652587"/>
            <a:ext cx="6657975" cy="403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74119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CF5DFE5E-C269-4FCC-9872-6F7A2A5DFB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7550" y="342901"/>
            <a:ext cx="8572500" cy="6015038"/>
          </a:xfrm>
        </p:spPr>
        <p:txBody>
          <a:bodyPr>
            <a:normAutofit/>
          </a:bodyPr>
          <a:lstStyle/>
          <a:p>
            <a:pPr algn="ctr"/>
            <a: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Рождество — один из самых важных праздников для каждого христианина. </a:t>
            </a:r>
            <a:b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Его отмечают всей семьей и дети принимают активное участие в праздновании. </a:t>
            </a:r>
            <a:b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Вам наверняка интересно будет знать, что это за событие, почему его отмечают и что означают рождественские традиции? </a:t>
            </a:r>
            <a:b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Свое повествование я начну с рассказа о главном герое праздника.</a:t>
            </a: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0" name="Picture 2">
            <a:extLst>
              <a:ext uri="{FF2B5EF4-FFF2-40B4-BE49-F238E27FC236}">
                <a16:creationId xmlns:a16="http://schemas.microsoft.com/office/drawing/2014/main" id="{F2B09E7C-EE4A-42C6-AF58-0277B77838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0100"/>
            <a:ext cx="3733038" cy="262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14620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>
            <a:extLst>
              <a:ext uri="{FF2B5EF4-FFF2-40B4-BE49-F238E27FC236}">
                <a16:creationId xmlns:a16="http://schemas.microsoft.com/office/drawing/2014/main" id="{084ECA3C-CDAE-472C-BDD4-5898AB8A4E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764" y="248262"/>
            <a:ext cx="9553574" cy="6361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44526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814D88-3274-4430-ACB0-F3747BC572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377238" cy="6049963"/>
          </a:xfrm>
        </p:spPr>
        <p:txBody>
          <a:bodyPr>
            <a:normAutofit/>
          </a:bodyPr>
          <a:lstStyle/>
          <a:p>
            <a:pPr algn="ctr"/>
            <a: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Кто такой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исус? </a:t>
            </a:r>
            <a:b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Иисус — это сын бога. Бог послал его на землю для того, чтобы спасти всех нас. </a:t>
            </a:r>
            <a:b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Для этого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исусу пришлось погибнуть, но так было задумано — его муки были искуплением за грехи наших предков.</a:t>
            </a:r>
            <a:b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Жил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исус очень давно, более двух тысяч лет назад, но мы до сих пор помним о нем и о том, что он пожертвовал собой, ради того, чтобы мы сейчас жили.</a:t>
            </a: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E085DA4C-5017-4293-A1F4-17E83AC3AE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4975" y="3014663"/>
            <a:ext cx="2672971" cy="3400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89760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59A678-7F3B-480A-8095-CE6611BB5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1464" y="728663"/>
            <a:ext cx="10387012" cy="5915024"/>
          </a:xfrm>
        </p:spPr>
        <p:txBody>
          <a:bodyPr>
            <a:normAutofit/>
          </a:bodyPr>
          <a:lstStyle/>
          <a:p>
            <a:pPr algn="ctr"/>
            <a: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рождество?</a:t>
            </a:r>
            <a:b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Как и у любого человека, у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исуса был день его рождения. Именно 7 января принято считать днем рождения нашего спасителя, хотя точной даты его рождения никто не знает. </a:t>
            </a:r>
            <a:b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 многих странах, в том числе в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вропе и США, рождество отмечают 25-го декабря, по старому стилю. </a:t>
            </a:r>
            <a:b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Рождество — это праздник в честь рождения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исуса, и мы отмечаем его до сих пор в память о сыне божьем.</a:t>
            </a: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86" name="Picture 2">
            <a:extLst>
              <a:ext uri="{FF2B5EF4-FFF2-40B4-BE49-F238E27FC236}">
                <a16:creationId xmlns:a16="http://schemas.microsoft.com/office/drawing/2014/main" id="{BDDDB136-0797-4D49-A852-8D9A28EEFB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9849" y="371351"/>
            <a:ext cx="1828801" cy="1988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11945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13E982-4C08-43FA-B73A-F8489BA6DC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738" y="365125"/>
            <a:ext cx="7329487" cy="6264275"/>
          </a:xfrm>
        </p:spPr>
        <p:txBody>
          <a:bodyPr>
            <a:normAutofit/>
          </a:bodyPr>
          <a:lstStyle/>
          <a:p>
            <a:pPr algn="ctr"/>
            <a: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рождения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исуса </a:t>
            </a:r>
            <a:b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оговорим подробнее о том дне, когда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исус родился, но начнем свой рассказ с его родителей —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арии и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осифа. </a:t>
            </a:r>
            <a:b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самом деле отец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исуса — господь, но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осифу была доверена важная миссия — вырастить и воспитать сына божьего.</a:t>
            </a: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038E74D8-8322-4DF1-B344-617FC820B1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2323307"/>
            <a:ext cx="4671947" cy="2805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49156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F49581-1C27-4CB2-837A-D5FDBB11A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163" y="365125"/>
            <a:ext cx="11658599" cy="4706938"/>
          </a:xfrm>
        </p:spPr>
        <p:txBody>
          <a:bodyPr>
            <a:noAutofit/>
          </a:bodyPr>
          <a:lstStyle/>
          <a:p>
            <a:pPr algn="ctr"/>
            <a:r>
              <a:rPr lang="ru-RU" sz="32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Перед самым рождением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2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исуса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2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осиф с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арией вынуждены были отправиться в город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2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ифлеем, так как царь приказал провести перепись населения. В Вифлееме было очень много людей и все дома и гостиницы были заняты теми, кто прибыл на перепись, поэтому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арии с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2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осифом пришлось заночевать в пещере вместе со скотом. Именно в эту ночь и родился маленький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2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исус. Поскольку в пещере не было кроватки, младенца пришлось положить прямо в ясли. </a:t>
            </a:r>
            <a:br>
              <a:rPr lang="ru-RU" sz="32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Ясли — это ящик, из которого едят животные, и он обычно заполнен сеном. Именно на это мягкое сено и положила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ария своего новорожденного малыша.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C6BFFEB4-D6F1-40DA-A122-9260D594EA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9698" y="4779763"/>
            <a:ext cx="3005138" cy="1878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17357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B42BAE-84DE-43EE-9559-BC1EAFDDD3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1662" y="828675"/>
            <a:ext cx="10079038" cy="5614988"/>
          </a:xfrm>
        </p:spPr>
        <p:txBody>
          <a:bodyPr>
            <a:normAutofit/>
          </a:bodyPr>
          <a:lstStyle/>
          <a:p>
            <a:pPr algn="ctr"/>
            <a:r>
              <a:rPr lang="ru-RU" sz="28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эту же ночь неподалеку проходили пастухи со своим стадом и увидели яркий свет и ангела, который возвестил о рождении спасителя, который пришел на землю, чтобы спасти всех от грехов. Также ангел велел пастухам отправиться к младенцу и рассказал, что он лежит в яслях. В ту ночь на небе появилась яркая звезда —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8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ифлеемская, которая указала путь к новорожденному младенцу мудрецам-волхвам. </a:t>
            </a:r>
            <a:br>
              <a:rPr lang="ru-RU" sz="28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Они догадались, что свет звезды возвещает о рождении спасителя и отправились к нему с дарами. Волхвы знали, что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8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исусу суждено стать царем небесным на земле. Правящий в те времена царь ирод тоже услышал весть о рождении царя и испугался, что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8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исус может заменить его на троне, потому велел убить всех младенцев в городе. Сыну божьему чудом удалось уцелеть.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2" name="Picture 2">
            <a:extLst>
              <a:ext uri="{FF2B5EF4-FFF2-40B4-BE49-F238E27FC236}">
                <a16:creationId xmlns:a16="http://schemas.microsoft.com/office/drawing/2014/main" id="{FF07AE83-56B2-43B3-ACFC-B0178B7D44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00" y="442912"/>
            <a:ext cx="1730375" cy="1881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92735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75E715-8A98-4E9A-855B-33A7D8CAAB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74" y="228601"/>
            <a:ext cx="7243763" cy="624363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Сочельник </a:t>
            </a:r>
            <a:br>
              <a:rPr lang="ru-RU" sz="32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Последний день перед наступлением рождества принято называть сочельником. Сочельник бывает не только перед рождеством, но рождественский сочельник наиболее почитаемый христианами день. В этот день усиленно готовились к празднованию рождества. Название сочельника произошло от названия блюда — сочиво. Сочиво готовят из злаков — ячменя, риса, пшеницы. Ставили на стол в сочельник и другие блюда. Их должно было быть 12 — столько, сколько было апостолов у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2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исуса.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26015415-24A6-4EB4-8F33-18D632A90A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63" y="1671638"/>
            <a:ext cx="4544866" cy="255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29571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DFA708-2F61-413F-8487-6D42E2971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163" y="365125"/>
            <a:ext cx="8586787" cy="607853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Рождественские традиции </a:t>
            </a:r>
            <a:br>
              <a:rPr lang="ru-RU" sz="32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Елка </a:t>
            </a:r>
            <a:br>
              <a:rPr lang="ru-RU" sz="32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Есть такая традиция - наряжать деревце. Появилась она давно, но окончательно утвердилась чуть больше ста лет назад. Сейчас елка у многих ассоциируется с новым годом, но изначально елку наряжали к рождеству. Первые елки были украшены не шариками, а яблоками, пряниками, колокольчиками, маленькими свечками. Каждое из украшений имело свой смысл и назначение. А главное украшение елки — звезда на верхушке. Она символизирует ту самую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2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ифлеемскую звезду, которая оповестила о рождении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2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исуса.</a:t>
            </a:r>
            <a:b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B030B374-9388-4A40-9ED0-3A38C85078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5018" y="1400176"/>
            <a:ext cx="3387181" cy="4514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2595876"/>
      </p:ext>
    </p:extLst>
  </p:cSld>
  <p:clrMapOvr>
    <a:masterClrMapping/>
  </p:clrMapOvr>
</p:sld>
</file>

<file path=ppt/theme/theme1.xml><?xml version="1.0" encoding="utf-8"?>
<a:theme xmlns:a="http://schemas.openxmlformats.org/drawingml/2006/main" name="Глубина">
  <a:themeElements>
    <a:clrScheme name="Глубина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Глубина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убина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Глубина</Template>
  <TotalTime>74</TotalTime>
  <Words>1090</Words>
  <Application>Microsoft Office PowerPoint</Application>
  <PresentationFormat>Широкоэкранный</PresentationFormat>
  <Paragraphs>17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Corbel</vt:lpstr>
      <vt:lpstr>Times New Roman</vt:lpstr>
      <vt:lpstr>Глубина</vt:lpstr>
      <vt:lpstr>История светлого  праздника Рождества</vt:lpstr>
      <vt:lpstr>Рождество — один из самых важных праздников для каждого христианина.  Его отмечают всей семьей и дети принимают активное участие в праздновании.  Вам наверняка интересно будет знать, что это за событие, почему его отмечают и что означают рождественские традиции?  Свое повествование я начну с рассказа о главном герое праздника.</vt:lpstr>
      <vt:lpstr>Кто такой Иисус?  Иисус — это сын бога. Бог послал его на землю для того, чтобы спасти всех нас.  Для этого Иисусу пришлось погибнуть, но так было задумано — его муки были искуплением за грехи наших предков.  Жил Иисус очень давно, более двух тысяч лет назад, но мы до сих пор помним о нем и о том, что он пожертвовал собой, ради того, чтобы мы сейчас жили.</vt:lpstr>
      <vt:lpstr>Что такое рождество?  Как и у любого человека, у Иисуса был день его рождения. Именно 7 января принято считать днем рождения нашего спасителя, хотя точной даты его рождения никто не знает.  Во многих странах, в том числе в Европе и США, рождество отмечают 25-го декабря, по старому стилю.  Рождество — это праздник в честь рождения Иисуса, и мы отмечаем его до сих пор в память о сыне божьем.</vt:lpstr>
      <vt:lpstr>История рождения Иисуса    Поговорим подробнее о том дне, когда Иисус родился, но начнем свой рассказ с его родителей — Марии и Иосифа.  На самом деле отец Иисуса — господь, но Иосифу была доверена важная миссия — вырастить и воспитать сына божьего.</vt:lpstr>
      <vt:lpstr>Перед самым рождением Иисуса Иосиф с Марией вынуждены были отправиться в город Вифлеем, так как царь приказал провести перепись населения. В Вифлееме было очень много людей и все дома и гостиницы были заняты теми, кто прибыл на перепись, поэтому Марии с Иосифом пришлось заночевать в пещере вместе со скотом. Именно в эту ночь и родился маленький Иисус. Поскольку в пещере не было кроватки, младенца пришлось положить прямо в ясли.  Ясли — это ящик, из которого едят животные, и он обычно заполнен сеном. Именно на это мягкое сено и положила Мария своего новорожденного малыша.</vt:lpstr>
      <vt:lpstr>В эту же ночь неподалеку проходили пастухи со своим стадом и увидели яркий свет и ангела, который возвестил о рождении спасителя, который пришел на землю, чтобы спасти всех от грехов. Также ангел велел пастухам отправиться к младенцу и рассказал, что он лежит в яслях. В ту ночь на небе появилась яркая звезда — Вифлеемская, которая указала путь к новорожденному младенцу мудрецам-волхвам.  Они догадались, что свет звезды возвещает о рождении спасителя и отправились к нему с дарами. Волхвы знали, что Иисусу суждено стать царем небесным на земле. Правящий в те времена царь ирод тоже услышал весть о рождении царя и испугался, что Иисус может заменить его на троне, потому велел убить всех младенцев в городе. Сыну божьему чудом удалось уцелеть.</vt:lpstr>
      <vt:lpstr>Сочельник  Последний день перед наступлением рождества принято называть сочельником. Сочельник бывает не только перед рождеством, но рождественский сочельник наиболее почитаемый христианами день. В этот день усиленно готовились к празднованию рождества. Название сочельника произошло от названия блюда — сочиво. Сочиво готовят из злаков — ячменя, риса, пшеницы. Ставили на стол в сочельник и другие блюда. Их должно было быть 12 — столько, сколько было апостолов у Иисуса.</vt:lpstr>
      <vt:lpstr>Рождественские традиции  Елка  Есть такая традиция - наряжать деревце. Появилась она давно, но окончательно утвердилась чуть больше ста лет назад. Сейчас елка у многих ассоциируется с новым годом, но изначально елку наряжали к рождеству. Первые елки были украшены не шариками, а яблоками, пряниками, колокольчиками, маленькими свечками. Каждое из украшений имело свой смысл и назначение. А главное украшение елки — звезда на верхушке. Она символизирует ту самую Вифлеемскую звезду, которая оповестила о рождении Иисуса. </vt:lpstr>
      <vt:lpstr>Колядки  Колядовали преимущественно дети и молодежь, они ходили от дома к дому и пели колядки, а хозяева должны были их отблагодарить. Считалось, что чем больше колядников придет в дом, тем лучше и счастливее будет весь следующий год.</vt:lpstr>
      <vt:lpstr>Презентация PowerPoint</vt:lpstr>
      <vt:lpstr>Презентация PowerPoint</vt:lpstr>
      <vt:lpstr>Коляда, Коляда,  Праздник вам принесла!  Вам – поздравления!  Нам – угощения!   Рождественские колядки – это величальные песни, своеобразные рождественские гимны. Их основная цель – пожелание здоровья, богатства, а также восхваление младенца Христа и его пречистой матери – девы Марии.</vt:lpstr>
      <vt:lpstr>Ужин с семьей и крестными   Рождество — семейный праздник и в этот день вся семья собирается за одним столом. Также дети носят угощение своим крестным родителям. А крестные в свою очередь дарят крестникам сладости, деньги, подарки.</vt:lpstr>
      <vt:lpstr>Чудо рождества   Считается, что на Рождество небеса открываются и у них можно просить о чем угодно.  Главное, чтобы желание было искренним, светлым.</vt:lpstr>
      <vt:lpstr>В ночь перед Рождеством и в день Рождества случаются чудеса: люди исцеляются от болезней, сбываются их сокровенные мечты. Но для того, чтобы чудо произошло, надо в него верить.  </vt:lpstr>
      <vt:lpstr>Праздник Рождества Христова испокон веков был источником вдохновения для русских художников, поэтов и писателей.    Рождество стояло у окна и рисовало на стёклах морозные цветы, ждало, когда в доме вымоют полы, расстелют половики, затеплят лампады перед иконами и впустят его... - Василий Акимович Никифоров-Волгин «Серебряная метель"</vt:lpstr>
      <vt:lpstr>...По душе ходило весёлым ветром самое прекрасное и душистое на свете слово - "рождество". Оно пахло вьюгой и колючими хвойными лапками. - Василий Акимович Никифоров-Волгин «Серебряная метель"</vt:lpstr>
      <vt:lpstr>Был вечер поздний и багровый,  Звезда-предвестница взошла.  Над бездной плакал голос новый –  Младенца дева родила.  На голос тонкий и протяжный,  Как долгий визг веретена,  Пошли в смятеньи старец важный,  И царь, и отрок, и жена.  И было знаменье и чудо:  В невозмутимой тишине  Среди толпы возник Иуда  В холодной маске, на коне.  Владыки, полные заботы,  Послали весть во все концы,  И на губах искариота улыбку видели гонцы.  - Александр блок 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светлого  праздника Рождества</dc:title>
  <dc:creator>Татьяна Симонова</dc:creator>
  <cp:lastModifiedBy>Татьяна Симонова</cp:lastModifiedBy>
  <cp:revision>2</cp:revision>
  <dcterms:created xsi:type="dcterms:W3CDTF">2022-01-06T13:52:21Z</dcterms:created>
  <dcterms:modified xsi:type="dcterms:W3CDTF">2023-01-06T08:02:03Z</dcterms:modified>
</cp:coreProperties>
</file>