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46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3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928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661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813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48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85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770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060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092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034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66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97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1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6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44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24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F18636F-D8D7-4278-8AB4-9AA61891C688}" type="datetimeFigureOut">
              <a:rPr lang="ru-RU" smtClean="0"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AEFDBFA3-FF22-47FA-95A0-6D2392981E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0396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A15C1F-D30F-41B3-BBFD-196A11A769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642938"/>
            <a:ext cx="3931395" cy="4900612"/>
          </a:xfrm>
        </p:spPr>
        <p:txBody>
          <a:bodyPr>
            <a:normAutofit/>
          </a:bodyPr>
          <a:lstStyle/>
          <a:p>
            <a:pPr algn="ctr"/>
            <a:r>
              <a:rPr lang="ru-RU" sz="11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</a:t>
            </a:r>
            <a:br>
              <a:rPr lang="ru-RU" sz="11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8086A0-E36F-7989-F37F-F25750581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2" y="2785820"/>
            <a:ext cx="5824538" cy="407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546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93E6F-4EB9-409D-B1AA-808CAE9D3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8" y="365125"/>
            <a:ext cx="5257800" cy="62642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новогодние игрушки в России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елочные украшения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съедобными, но потом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изготавливаться и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долговечные: золотили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еловые шишки, делали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бумажные цветы и искусные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 из ваты.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новогодняя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 — это частичка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волшебства, в которое так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верить под новый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год! А еще говорят, что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из них скрыта своя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тайна.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2A57105-9EF8-4A9F-9028-5A6B14BED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224" y="3228974"/>
            <a:ext cx="3400426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6AC31067-FFBC-4244-A323-F59F0C861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3" y="365125"/>
            <a:ext cx="3809998" cy="320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373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1C231-40B9-4B68-9124-1BF17D04C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29138"/>
            <a:ext cx="10515600" cy="198596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Окончательно обычай празднования рождества с рождественской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ёлкой установился в середине XIX века. Но во время Первой мировой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синод запретил рождественскую ёлку как немецкий обычай.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77DD4F5E-6041-4D70-BDB7-7CE37EBD2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37" y="173114"/>
            <a:ext cx="6740525" cy="451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629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01812-A0F0-46D8-8A68-3A6023B1F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5100" y="365125"/>
            <a:ext cx="4838699" cy="599281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СССР, в 1920-е годы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рождественская ёлка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запрещена как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«религиозный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пережиток», и лишь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наступлением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1936 года была вновь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разрешена, но уже как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новогодняя.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505F4A-0A4B-4D7C-BAA2-281C6CED0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290909"/>
            <a:ext cx="4619624" cy="627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873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8954B-BBCC-49AD-93D8-B96A1D8D7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283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 новогодней ёлки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украшать хвойное дерево на новый год пришла к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издревле. Наряженная ёлка в новогодний вечер стала символом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яркого и нарядного праздника в году. Она создает атмосферу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веселья, радости, праздника и тепла в каждом доме.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древнему поверью елка получила столь великий дар - каждый год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красоваться в сиянии множества огней, веселить и радовать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маленьких детей – от ангела, который вознаградил елку за то, что,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младенец Иисус потянул к сияющему дереву ручки, она не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возгордилась и осветила своим светом пальму и маслину, которые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остались без внимания в ту удивительную ночь.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тех пор, елка почитается особо в каждой семье и с ней связывают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вечную жизнь и здоровье.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всем мире люди воздавали почести этому хвойному дереву,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украшали его, тем самым стараясь умилостивить злого духа.</a:t>
            </a:r>
          </a:p>
        </p:txBody>
      </p:sp>
    </p:spTree>
    <p:extLst>
      <p:ext uri="{BB962C8B-B14F-4D97-AF65-F5344CB8AC3E}">
        <p14:creationId xmlns:p14="http://schemas.microsoft.com/office/powerpoint/2010/main" val="1783714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82567-FD16-4561-A68C-F6513DC57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61642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- это волшебство,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добрая магия и сказка! В этот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мы все загадываем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заветные желания и верим в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чудо.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чтобы новый год стал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 особым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праздником нужна капелька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волшебства, а именно новогоднее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настроение!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68DAF65D-027E-4462-B955-02A9E7EF6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39" y="282575"/>
            <a:ext cx="4473042" cy="632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313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D3CA0444-0D4C-4FF3-911B-F39E297D3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466" y="0"/>
            <a:ext cx="95990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182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3FAC3B-2BF8-4AC9-A4ED-0096E0A7F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586" y="528638"/>
            <a:ext cx="4772489" cy="5700711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приходит к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в дом вместе с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красавицей елкой,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дедом морозом,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снегурочкой,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поздравлениями,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подарками,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карнавалами.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Новогоднее время –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сказочное время.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95719A7-9A0B-4FF1-8675-46505C038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91" y="1328738"/>
            <a:ext cx="6932395" cy="390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47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C9AE9-C458-4CC9-908E-B4EA82E99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614" y="452718"/>
            <a:ext cx="6743700" cy="6133820"/>
          </a:xfrm>
        </p:spPr>
        <p:txBody>
          <a:bodyPr>
            <a:normAutofit/>
          </a:bodyPr>
          <a:lstStyle/>
          <a:p>
            <a:pPr algn="ctr"/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Обычай встречать новый год на Руси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введен 1 января 1700 года Петром 1.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этого новый год встречали 1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веселья царь Петр 1 приказал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украсить дома еловыми 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можжевеловыми ветками, а жителям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повелел поздравлять друг друга с новым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годом.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вечер палили из пушек, жгли на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смоляные бочки, пускали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фейерверки.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E426636-1878-4E4B-8660-F33FE488E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821531"/>
            <a:ext cx="3885853" cy="521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734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AAFC93-8FD0-4D50-9E0E-D194D7D22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452717"/>
            <a:ext cx="5557838" cy="576234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с елкой постоянным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персонажем нового года стал дед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мороз. Этот новогодний герой имеет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глубокие исторические корни. Он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представлялся людям в виде сурового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старика с длинной белой бородой, с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которой можно закрутить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пургу, вьюгу.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F58D4B0-68F3-4B87-B93E-203819EC1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2" y="254716"/>
            <a:ext cx="4233862" cy="615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298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16A8C-F421-467A-961A-49F7F5A15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7924" y="228601"/>
            <a:ext cx="5800726" cy="625792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Празднование нового года в России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стало складываться с образом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старика, приносящего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новогодние подарки. Этому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способствовал распространенный у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многих народов в Европе сказочный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персонаж- Святой Николай, который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день своего праздника также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одаривал всех детей и взрослых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подарками.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Попав на русскую землю образ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святого Николая слился с образом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нам известного деда мороза.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7034410-6B70-4EE8-B665-14F31391A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28601"/>
            <a:ext cx="2828925" cy="339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D2141EB-B262-4320-A50A-A9913C6B6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49" y="2465137"/>
            <a:ext cx="2828925" cy="413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490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D1400-41CF-4CC0-9151-1CDF46A4C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38" y="365125"/>
            <a:ext cx="6500812" cy="610711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снегурочки имеет христианские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корни. Объясняется это тем, что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церковнослужители долгое время не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хотели принимать образ деда мороза в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главного персонажа новогоднего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праздника. И тогда подарки стал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раздавать сам «Христос», которого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изображали девушки-подростки в белых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одеждах.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народ так уже привык к образу доброго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старика с белой бородой, что новый год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представлял без него.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у дедушки появилась его спутница-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снегурочка.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3A8BDFD-E3CF-4BDE-94B9-5F079D020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3" y="739775"/>
            <a:ext cx="4580185" cy="535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665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085FD9-29D2-41E8-A951-41F7A54E5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7824" y="365125"/>
            <a:ext cx="5895975" cy="604996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новогодней ёлки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Новогодняя ёлка —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неотъемлемый атрибут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празднования нового года 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рождества. Как правило, в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праздничного дерева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сосна или ель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украшенная гирляндами,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стеклянными 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пластмассовыми игрушками,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свечами и сладостями.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на время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праздника в домах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на улице.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5E24664-5A22-44C6-9576-14AB00CC9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365125"/>
            <a:ext cx="4017046" cy="627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59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1A2029-2F03-411B-9086-BF4BD0A70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365125"/>
            <a:ext cx="10925175" cy="622141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украшения деревьев к празднику уходит во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царствования фараонов. В те времена в древнем Египте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украшали пальмы. Жители древнего Египта в декабре, в самый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 день года приносили зеленые пальмовые ветви в свои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как символ победы жизни над смертью.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в нашу эру в Европе на Рождество стали украшать ель: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яблоками, мандаринами и печеньем, зажжёнными свечами.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версия, что первую новогоднюю ёлку поставили на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города Селеста в Эльзасе в 1521 году. Эту версию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оспаривает Латвия, где утверждают, что первая новогодняя ёлка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установлена в риге на площади ратуши в 1510 году.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первая ёлка в честь нового года появилась в домах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столицы в канун 1700 года. Дочь Петра – императрица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любила устраивать во дворце роскошные ёлки.</a:t>
            </a:r>
          </a:p>
        </p:txBody>
      </p:sp>
    </p:spTree>
    <p:extLst>
      <p:ext uri="{BB962C8B-B14F-4D97-AF65-F5344CB8AC3E}">
        <p14:creationId xmlns:p14="http://schemas.microsoft.com/office/powerpoint/2010/main" val="1285392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F2177-0499-465C-8451-493052233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4943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ёлочная игрушка —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стеклянный шар — появилась в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Саксонии в XVI веке.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4DDEF3C-03A4-4430-8992-B3764064B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00275"/>
            <a:ext cx="4405313" cy="4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018BCA11-192B-458B-A9F8-C348AC7A1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14563"/>
            <a:ext cx="4405313" cy="4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120275"/>
      </p:ext>
    </p:extLst>
  </p:cSld>
  <p:clrMapOvr>
    <a:masterClrMapping/>
  </p:clrMapOvr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B4B4B"/>
      </a:dk2>
      <a:lt2>
        <a:srgbClr val="8ED5C1"/>
      </a:lt2>
      <a:accent1>
        <a:srgbClr val="73CBB2"/>
      </a:accent1>
      <a:accent2>
        <a:srgbClr val="AACD5B"/>
      </a:accent2>
      <a:accent3>
        <a:srgbClr val="65A9E1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47428100-C732-4B2E-A30A-5273F581A0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106</TotalTime>
  <Words>903</Words>
  <Application>Microsoft Office PowerPoint</Application>
  <PresentationFormat>Широкоэкранный</PresentationFormat>
  <Paragraphs>14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Corbel</vt:lpstr>
      <vt:lpstr>Times New Roman</vt:lpstr>
      <vt:lpstr>Глубина</vt:lpstr>
      <vt:lpstr>Праздник Новый год</vt:lpstr>
      <vt:lpstr>Новый год приходит к нам в дом вместе с красавицей елкой, дедом морозом, снегурочкой, поздравлениями, подарками, карнавалами. Новогоднее время – это сказочное время.</vt:lpstr>
      <vt:lpstr> Обычай встречать новый год на Руси был введен 1 января 1700 года Петром 1. До этого новый год встречали 1 сентября. Для веселья царь Петр 1 приказал украсить дома еловыми и можжевеловыми ветками, а жителям повелел поздравлять друг друга с новым годом. В этот вечер палили из пушек, жгли на площади смоляные бочки, пускали фейерверки.</vt:lpstr>
      <vt:lpstr>Одновременно с елкой постоянным персонажем нового года стал дед мороз. Этот новогодний герой имеет глубокие исторические корни. Он представлялся людям в виде сурового старика с длинной белой бородой, с помощью которой можно закрутить пургу, вьюгу.</vt:lpstr>
      <vt:lpstr>Празднование нового года в России стало складываться с образом доброго старика, приносящего новогодние подарки. Этому способствовал распространенный у многих народов в Европе сказочный персонаж- Святой Николай, который в день своего праздника также одаривал всех детей и взрослых подарками. Попав на русскую землю образ святого Николая слился с образом всем нам известного деда мороза.</vt:lpstr>
      <vt:lpstr>Образ снегурочки имеет христианские корни. Объясняется это тем, что церковнослужители долгое время не хотели принимать образ деда мороза в роли главного персонажа новогоднего праздника. И тогда подарки стал раздавать сам «Христос», которого изображали девушки-подростки в белых одеждах. Но народ так уже привык к образу доброго старика с белой бородой, что новый год не представлял без него. Так у дедушки появилась его спутница- снегурочка.</vt:lpstr>
      <vt:lpstr>История новогодней ёлки  Новогодняя ёлка — неотъемлемый атрибут празднования нового года и рождества. Как правило, в роли праздничного дерева выступает сосна или ель украшенная гирляндами, стеклянными и пластмассовыми игрушками, свечами и сладостями. Устанавливается на время проведения праздника в домах или на улице.</vt:lpstr>
      <vt:lpstr>История украшения деревьев к празднику уходит во времена царствования фараонов. В те времена в древнем Египте украшали пальмы. Жители древнего Египта в декабре, в самый короткий день года приносили зеленые пальмовые ветви в свои дома как символ победы жизни над смертью.  Уже в нашу эру в Европе на Рождество стали украшать ель: яблоками, мандаринами и печеньем, зажжёнными свечами. Существует версия, что первую новогоднюю ёлку поставили на площади города Селеста в Эльзасе в 1521 году. Эту версию оспаривает Латвия, где утверждают, что первая новогодняя ёлка была установлена в риге на площади ратуши в 1510 году.  В России первая ёлка в честь нового года появилась в домах столицы в канун 1700 года. Дочь Петра – императрица Елизавета любила устраивать во дворце роскошные ёлки.</vt:lpstr>
      <vt:lpstr>Первая ёлочная игрушка — стеклянный шар — появилась в Саксонии в XVI веке.</vt:lpstr>
      <vt:lpstr>Первые новогодние игрушки в России  Первые елочные украшения были съедобными, но потом стали изготавливаться и более долговечные: золотили еловые шишки, делали бумажные цветы и искусные поделки из ваты. Каждая новогодняя игрушка — это частичка волшебства, в которое так хочется верить под новый год! А еще говорят, что в каждой из них скрыта своя тайна.</vt:lpstr>
      <vt:lpstr>Окончательно обычай празднования рождества с рождественской ёлкой установился в середине XIX века. Но во время Первой мировой войны синод запретил рождественскую ёлку как немецкий обычай.</vt:lpstr>
      <vt:lpstr>В СССР, в 1920-е годы рождественская ёлка была запрещена как «религиозный пережиток», и лишь перед наступлением 1936 года была вновь разрешена, но уже как новогодняя.</vt:lpstr>
      <vt:lpstr>Украшение новогодней ёлки  Традиция украшать хвойное дерево на новый год пришла к нам издревле. Наряженная ёлка в новогодний вечер стала символом самого яркого и нарядного праздника в году. Она создает атмосферу веселья, радости, праздника и тепла в каждом доме. По древнему поверью елка получила столь великий дар - каждый год красоваться в сиянии множества огней, веселить и радовать маленьких детей – от ангела, который вознаградил елку за то, что, когда младенец Иисус потянул к сияющему дереву ручки, она не возгордилась и осветила своим светом пальму и маслину, которые остались без внимания в ту удивительную ночь. С тех пор, елка почитается особо в каждой семье и с ней связывают вечную жизнь и здоровье. Во всем мире люди воздавали почести этому хвойному дереву, украшали его, тем самым стараясь умилостивить злого духа.</vt:lpstr>
      <vt:lpstr>Новый год - это волшебство, добрая магия и сказка! В этот праздник мы все загадываем заветные желания и верим в чудо. Но чтобы новый год стал действительно особым праздником нужна капелька волшебства, а именно новогоднее настроение!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Новый год</dc:title>
  <dc:creator>Татьяна Симонова</dc:creator>
  <cp:lastModifiedBy>Татьяна Симонова</cp:lastModifiedBy>
  <cp:revision>4</cp:revision>
  <dcterms:created xsi:type="dcterms:W3CDTF">2021-12-05T13:05:43Z</dcterms:created>
  <dcterms:modified xsi:type="dcterms:W3CDTF">2024-11-30T08:33:07Z</dcterms:modified>
</cp:coreProperties>
</file>