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639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44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57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77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2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98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73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29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9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3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81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9FDCA-D14E-4D46-A312-CFC2187BA799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E274D-DCC2-4630-AE91-E0C3CFF5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1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&quot;дидактические игры раскраски о весне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548680" y="5589240"/>
            <a:ext cx="973006" cy="137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&quot;дидактические игры раскраски о весне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51517"/>
            <a:ext cx="2664296" cy="360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&quot;прописи раскраски о весне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453" y="3611461"/>
            <a:ext cx="1951893" cy="321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артинки по запросу &quot;прописи раскраски о весне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835" y="1844824"/>
            <a:ext cx="804003" cy="89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Картинки по запросу &quot;прописи раскраски о весне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121966" y="3366822"/>
            <a:ext cx="285254" cy="36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Картинки по запросу &quot;прописи раскраски о весне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5059" y="6381328"/>
            <a:ext cx="530128" cy="58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Картинки по запросу &quot;прописи раскраски о весне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16" y="1484784"/>
            <a:ext cx="300101" cy="20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Картинки по запросу &quot;прописи раскраски о весне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2265" y="3732754"/>
            <a:ext cx="673778" cy="46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Картинки по запросу &quot;диктанты зеркальные по клеточкам для детей&quot;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0" y="632518"/>
            <a:ext cx="4877049" cy="620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Картинки по запросу &quot;диктанты зеркальные по клеточкам для детей&quot;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291" y="3654530"/>
            <a:ext cx="2088232" cy="317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5875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</cp:revision>
  <dcterms:created xsi:type="dcterms:W3CDTF">2001-12-31T16:06:00Z</dcterms:created>
  <dcterms:modified xsi:type="dcterms:W3CDTF">2001-12-31T16:07:08Z</dcterms:modified>
</cp:coreProperties>
</file>