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7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59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5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68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87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74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671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7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58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2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52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31A2E-64C2-454E-B760-1F423E4F4697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0F01B-1358-4598-99E1-E26AC28F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amac.ru/images/pm/00000297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7" y="1507005"/>
            <a:ext cx="4322027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064" y="188640"/>
            <a:ext cx="4707761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2916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2</cp:revision>
  <dcterms:created xsi:type="dcterms:W3CDTF">2021-03-17T05:23:00Z</dcterms:created>
  <dcterms:modified xsi:type="dcterms:W3CDTF">2021-03-17T05:26:09Z</dcterms:modified>
</cp:coreProperties>
</file>