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B030AE-ADFB-476B-BFC7-1D1687E25E7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8B3A402-7EA3-4E9C-85CB-5353FDD5064A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3751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30AE-ADFB-476B-BFC7-1D1687E25E7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A402-7EA3-4E9C-85CB-5353FDD50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39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30AE-ADFB-476B-BFC7-1D1687E25E7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A402-7EA3-4E9C-85CB-5353FDD50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2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30AE-ADFB-476B-BFC7-1D1687E25E7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A402-7EA3-4E9C-85CB-5353FDD50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6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030AE-ADFB-476B-BFC7-1D1687E25E7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B3A402-7EA3-4E9C-85CB-5353FDD506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41848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30AE-ADFB-476B-BFC7-1D1687E25E7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A402-7EA3-4E9C-85CB-5353FDD50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6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30AE-ADFB-476B-BFC7-1D1687E25E7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A402-7EA3-4E9C-85CB-5353FDD50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79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30AE-ADFB-476B-BFC7-1D1687E25E7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A402-7EA3-4E9C-85CB-5353FDD50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29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30AE-ADFB-476B-BFC7-1D1687E25E7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A402-7EA3-4E9C-85CB-5353FDD50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15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030AE-ADFB-476B-BFC7-1D1687E25E7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B3A402-7EA3-4E9C-85CB-5353FDD506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215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030AE-ADFB-476B-BFC7-1D1687E25E7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B3A402-7EA3-4E9C-85CB-5353FDD506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757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AB030AE-ADFB-476B-BFC7-1D1687E25E7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8B3A402-7EA3-4E9C-85CB-5353FDD506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04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9707" y="2342634"/>
            <a:ext cx="8361229" cy="2098226"/>
          </a:xfrm>
        </p:spPr>
        <p:txBody>
          <a:bodyPr>
            <a:noAutofit/>
          </a:bodyPr>
          <a:lstStyle/>
          <a:p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Сказкотерапия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средство развития речи у детей раннего возраста»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17573" y="4440860"/>
            <a:ext cx="6831673" cy="108623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педагог-психолог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детский сад № 159</a:t>
            </a: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Дохоян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Седа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Ростомовна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2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85637"/>
            <a:ext cx="9601200" cy="3581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известно, что сказки – это естественная составляющая в повседневной жизни детей. Педагогическая ценность сказок в том, что они побуждают вникать в смысл, развивают логику мышления, силу воображения, способность анализировать, обобщать, формируют умение самостоятельно делать выводы. </a:t>
            </a:r>
          </a:p>
        </p:txBody>
      </p:sp>
    </p:spTree>
    <p:extLst>
      <p:ext uri="{BB962C8B-B14F-4D97-AF65-F5344CB8AC3E}">
        <p14:creationId xmlns:p14="http://schemas.microsoft.com/office/powerpoint/2010/main" val="384812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Цель, задачи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70362"/>
            <a:ext cx="9601200" cy="4475019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применение сказок как средство развития связной речи у детей раннего возраста, всестороннего развития творческих способностей каждого ребёнка.</a:t>
            </a:r>
          </a:p>
          <a:p>
            <a:pPr marL="0" indent="0" algn="just">
              <a:buNone/>
            </a:pPr>
            <a:r>
              <a:rPr lang="ru-RU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речь детей с помощью </a:t>
            </a:r>
            <a:r>
              <a:rPr lang="ru-RU" sz="6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пересказывания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небольших фраз из сказки;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уровня тревожности у детей;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преодолевать трудности и страхи;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воспринимать понимать и эмоционально откликаться на сказку;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интерес к устному народному творчеству;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внимание, восприятие, воображение.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3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05710"/>
            <a:ext cx="9601200" cy="459509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педагогическая технология, включающая в себя систему мер, обеспечивающих сохранение здоровья ребёнка на всех этапах его обучения и развития.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метод, использующий сказочную форму для речевого развития личности, расширения сознания и совершенствования взаимодействия через речь с окружающим миром.</a:t>
            </a:r>
          </a:p>
          <a:p>
            <a:pPr marL="0" indent="0" algn="just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сказкотерапии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целостное развитие личности, забота о душе (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пер. с греческого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«терапия» – забота о душе).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помогает ребёнку глубже понять поведение и поступки людей. На собственном опыте ребёнок может ощутить что такое «плохо» и что такое «хорошо». Сказку можно подобрать под любую самую сложную ситуацию в игровой манере мы можем ненавязчиво научить ребёнка нормам поведения, признанным в обществе, моральным заповедям.</a:t>
            </a:r>
          </a:p>
        </p:txBody>
      </p:sp>
    </p:spTree>
    <p:extLst>
      <p:ext uri="{BB962C8B-B14F-4D97-AF65-F5344CB8AC3E}">
        <p14:creationId xmlns:p14="http://schemas.microsoft.com/office/powerpoint/2010/main" val="244414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сказок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theslide.ru/img/thumbs/10ee6abb49e6f657c457553a39d572b7-800x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3" t="28498" r="10203" b="5222"/>
          <a:stretch/>
        </p:blipFill>
        <p:spPr bwMode="auto">
          <a:xfrm>
            <a:off x="2777837" y="1856509"/>
            <a:ext cx="6788726" cy="404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75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727199"/>
            <a:ext cx="9601200" cy="455352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помогает ребёнку устанавливать взаимодействие с окружающим миром, формировать эстетические эталоны и представления, что в дальнейшем активно влияет на становление личности.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обогащает словарный запас, развивает речевую активность и учит чётко формулировать свои мысли и излагать их на публике.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для ребёнка – это маленькая жизнь, полная ярких красок, чудес и приключений. Каждая история о дружбе, помощи, доброте, любви ко всему живому. Питает ум, учит мыслить, развивает.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развивают память и внимание. Они дают ребёнку чувство психологической защищённости, т.к. имеют в своём сюжете доброту, мудрость, что даёт ребёнку положительный эмоциональный настрой, снимает напряжение и тревогу.</a:t>
            </a:r>
          </a:p>
        </p:txBody>
      </p:sp>
    </p:spTree>
    <p:extLst>
      <p:ext uri="{BB962C8B-B14F-4D97-AF65-F5344CB8AC3E}">
        <p14:creationId xmlns:p14="http://schemas.microsoft.com/office/powerpoint/2010/main" val="377867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38035"/>
            <a:ext cx="9601200" cy="448887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Васькова О.Ф.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Политыкина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А.А.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средство развития речи дошкольного возраста. – Санкт-Петербург, «Детство-пресс», 2011 г.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Зинкевич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-Евстигнеева Т.Д. Путь к волшебству. Теория и практика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СПб.: «Златоуст», 2008. – 352с.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Киселёва М.В. Арт-терапия в практической психологии и социальной работе. – Речь, 2007. – 336с.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Литвинцева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Л.А. Сказка как средство воспитания дошкольника. Использование приёмов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СПб.: ООО «ИЗДАТЕЛЬСТВО «ДЕТСТВО-ПРЕСС», 2010 г.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Сертакова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Н.М. Методика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социально-педагогической работе с детьми дошкольного возраста. – Санкт-Петербург, «Детство-пресс», 2012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82466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95</TotalTime>
  <Words>502</Words>
  <Application>Microsoft Office PowerPoint</Application>
  <PresentationFormat>Широкоэкранный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Franklin Gothic Book</vt:lpstr>
      <vt:lpstr>Times New Roman</vt:lpstr>
      <vt:lpstr>Crop</vt:lpstr>
      <vt:lpstr>«Сказкотерапия как средство развития речи у детей раннего возраста»</vt:lpstr>
      <vt:lpstr>Актуальность</vt:lpstr>
      <vt:lpstr>Цель, задачи</vt:lpstr>
      <vt:lpstr>Сказкотерапия</vt:lpstr>
      <vt:lpstr>Виды сказок в сказкотерапии</vt:lpstr>
      <vt:lpstr>Выводы </vt:lpstr>
      <vt:lpstr>Список литературы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</dc:title>
  <dc:creator>159</dc:creator>
  <cp:lastModifiedBy>159</cp:lastModifiedBy>
  <cp:revision>11</cp:revision>
  <dcterms:created xsi:type="dcterms:W3CDTF">2022-11-01T04:10:34Z</dcterms:created>
  <dcterms:modified xsi:type="dcterms:W3CDTF">2022-11-01T08:16:23Z</dcterms:modified>
</cp:coreProperties>
</file>