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343524"/>
            <a:ext cx="8458200" cy="1157310"/>
          </a:xfrm>
        </p:spPr>
        <p:txBody>
          <a:bodyPr/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Чаще всего это мы – родители, взрослые – даем советы своим детям. </a:t>
            </a:r>
          </a:p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Но давайте прислушаемся к их советам.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500174"/>
            <a:ext cx="7330340" cy="34163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Памятка</a:t>
            </a:r>
          </a:p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родителям от ребенка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7841" y="6215082"/>
            <a:ext cx="454336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педагог-психолог: </a:t>
            </a:r>
            <a:r>
              <a:rPr lang="ru-RU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Дохоян</a:t>
            </a: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С.Р.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:\капризы\Новая папка\737741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5873115"/>
            <a:ext cx="9144000" cy="98488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делайте для меня и за меня то, что я в состоянии сделать для себя сам. </a:t>
            </a:r>
          </a:p>
          <a:p>
            <a:pPr marL="0" marR="0" lvl="0" indent="447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могу продолжать использовать вас в качестве прислуги. 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Мои документы\Мои рисунки\для родительского собрания на май\ладошки 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98" y="-142900"/>
            <a:ext cx="10215634" cy="750099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5934670"/>
            <a:ext cx="6030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МЫ,  ЛЮБИМ ВАС!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фото детей из интернета\4e5f92fcc9c10_children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9144000" cy="9239272"/>
          </a:xfrm>
          <a:prstGeom prst="rect">
            <a:avLst/>
          </a:prstGeom>
          <a:noFill/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5842337"/>
            <a:ext cx="9144000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балуйте меня, вы меня этим портите.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очень хорошо знаю, что не обязательно предоставлять мне все,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я прошу. </a:t>
            </a:r>
            <a:r>
              <a:rPr kumimoji="0" lang="ru-RU" sz="2000" b="1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просто испытываю вас.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kalitva.ru/uploads/posts/2009-04/1239793528_161716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0" y="6000768"/>
            <a:ext cx="9144000" cy="707886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бойтесь быть твердым со мной. Я предпочитаю именно такой подход. </a:t>
            </a:r>
          </a:p>
          <a:p>
            <a:r>
              <a:rPr lang="ru-RU" sz="2000" b="1" cap="none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позволяет мне  определить свое место. </a:t>
            </a:r>
            <a:endParaRPr lang="ru-RU" sz="2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g0.liveinternet.ru/images/attach/c/2/74/337/74337928_zhestokos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5842337"/>
            <a:ext cx="9144000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полагайтесь на силу в отношениях со мной.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приучит меня к тому, что считаться нужно только с силой.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откликнусь с большей готовностью на ваши просьбы. 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фото детей из интернета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2844" y="5715016"/>
            <a:ext cx="8786874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будьте непоследовательными.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сбивает меня с толку и заставляет упорнее пытаться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всех случаях оставить последнее слово за собой. 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и документы\Мои рисунки\конфликт\51cc9170a53626bcaf61cda390e7b76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819"/>
            <a:ext cx="9144000" cy="6886819"/>
          </a:xfrm>
          <a:prstGeom prst="rect">
            <a:avLst/>
          </a:prstGeom>
          <a:noFill/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5720" y="6072206"/>
            <a:ext cx="857256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давайте обещаний, которые вы не сможете выполнить;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поколеблет мою веру в вас. 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Мои рисунки\конфликт\DE1F11EDF0983DE297834939A4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поддавайтесь на мои провокации, когда я говорю или делаю что-то только затем, чтобы просто расстроить вас. А то затем я попытаюсь достичь еще больших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побед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214414" y="1571612"/>
            <a:ext cx="6563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расстраивайтесь слишком сильно, когда я говорю: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вас ненавижу!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не буквально, я просто хочу, чтобы вы пожалели о том, что сделали мне.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C:\Documents and Settings\Пользователь\Рабочий стол\капризы\каприз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" y="0"/>
            <a:ext cx="914403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6072206"/>
            <a:ext cx="9001156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расстраивайтесь слишком сильно, когда я говорю: </a:t>
            </a: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вас ненавижу!</a:t>
            </a: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не буквально, я просто хочу, чтобы вы пожалели о том, что сделали мне. </a:t>
            </a:r>
            <a:endParaRPr kumimoji="0" lang="ru-RU" b="1" i="0" u="none" strike="noStrike" cap="none" normalizeH="0" baseline="0" dirty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Пользователь\Рабочий стол\капризы\плач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2844" y="6150114"/>
            <a:ext cx="885828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0" algn="l"/>
              </a:tabLst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заставляйте меня чувствовать себя младше, чем я есть на самом деле. Я отыграюсь на вас за это, став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плаксой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нытиком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309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Monotype Corsiva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родителям от ребенка </dc:title>
  <cp:lastModifiedBy>detsadik159@outlook.com</cp:lastModifiedBy>
  <cp:revision>8</cp:revision>
  <dcterms:modified xsi:type="dcterms:W3CDTF">2023-01-18T01:06:34Z</dcterms:modified>
</cp:coreProperties>
</file>