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75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2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8" d="100"/>
          <a:sy n="58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8D32-66C8-4E4A-87E9-30CCBA1B9A8B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5A5D-4E56-4773-908B-F708AD19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1CC6-A85D-4C91-BA48-2686A152546A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ED10-C968-4301-964D-DD49F3E9C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4947-26B2-44C1-A810-640CE36EC97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25FC-0BC8-4CDD-BBE1-7A12CC32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58B4-29D9-4EDD-96AF-580ED855329C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715B-08C2-45F1-901F-020D7BCF3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797B-0F72-4653-A6AA-BCB5850C16BB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755E-ED81-45CD-A8AE-11B7AF8E7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47EA-112C-4C38-BF8A-8AB36ABE331B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3919-3296-4D05-9EF3-03C9F112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9EDE-FBB0-45F9-AD62-6FE1ADAC159A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C67E-261F-451B-8168-EED0EA072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6EB8-BEB8-4975-81F5-EDD526BFB98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D6FA-23A4-4669-BFBC-F1BB2DEF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8413-BF33-4B13-A617-B5F2E2D4126D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FF09-4C5A-40D9-8DEC-51B1E809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D0FD-0562-48C1-8FE8-5AB27F789430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B61A-434D-428F-AC92-FEBDE73A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EA59-36EF-4176-829C-E016390159C7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D29B-9EEA-4878-8AC1-D818956A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DB6FB-CFCF-4875-A4ED-9DF2E521C9C6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555B10-BF3A-4DE1-9B47-D18909FA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7" r:id="rId2"/>
    <p:sldLayoutId id="2147483949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50" r:id="rId9"/>
    <p:sldLayoutId id="2147483941" r:id="rId10"/>
    <p:sldLayoutId id="2147483940" r:id="rId11"/>
  </p:sldLayoutIdLst>
  <p:transition spd="slow" advClick="0" advTm="5000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136904" cy="2376264"/>
          </a:xfrm>
        </p:spPr>
        <p:txBody>
          <a:bodyPr/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 						Пушкин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   и </a:t>
            </a:r>
            <a:b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     	музыка</a:t>
            </a:r>
          </a:p>
        </p:txBody>
      </p:sp>
      <p:pic>
        <p:nvPicPr>
          <p:cNvPr id="5" name="Рисунок 4" descr="hello_html_79ac38e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23" t="17266" r="21579" b="15822"/>
          <a:stretch/>
        </p:blipFill>
        <p:spPr bwMode="auto">
          <a:xfrm flipH="1">
            <a:off x="5652120" y="1268760"/>
            <a:ext cx="244827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4" t="11079" r="3052" b="9705"/>
          <a:stretch/>
        </p:blipFill>
        <p:spPr>
          <a:xfrm rot="842976">
            <a:off x="779731" y="3525243"/>
            <a:ext cx="3121362" cy="302000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t="-1" r="10268" b="1430"/>
          <a:stretch/>
        </p:blipFill>
        <p:spPr>
          <a:xfrm>
            <a:off x="-29242" y="0"/>
            <a:ext cx="9173241" cy="6885384"/>
          </a:xfrm>
        </p:spPr>
      </p:pic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7128792" cy="723106"/>
          </a:xfrm>
        </p:spPr>
        <p:txBody>
          <a:bodyPr/>
          <a:lstStyle/>
          <a:p>
            <a:pPr algn="ctr"/>
            <a:r>
              <a:rPr lang="ru-RU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Симфонический оркестр</a:t>
            </a:r>
            <a:r>
              <a:rPr lang="ru-RU" sz="4600" dirty="0" smtClean="0">
                <a:latin typeface="Arial" charset="0"/>
              </a:rPr>
              <a:t> </a:t>
            </a:r>
            <a:endParaRPr lang="ru-RU" sz="4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5877272"/>
            <a:ext cx="4680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Оркестровая яма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r="7773"/>
          <a:stretch/>
        </p:blipFill>
        <p:spPr>
          <a:xfrm>
            <a:off x="-83899" y="4054"/>
            <a:ext cx="9227899" cy="6858000"/>
          </a:xfrm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3466728" cy="723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Дирижёр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5823" t="2782" r="9999" b="6372"/>
          <a:stretch/>
        </p:blipFill>
        <p:spPr>
          <a:xfrm>
            <a:off x="0" y="0"/>
            <a:ext cx="9259369" cy="6858000"/>
          </a:xfrm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691680" y="-1000"/>
            <a:ext cx="4608512" cy="1143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«Белочка» 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Палехские мастера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3679" t="5568" r="4803" b="3996"/>
          <a:stretch/>
        </p:blipFill>
        <p:spPr>
          <a:xfrm rot="693064">
            <a:off x="1718705" y="1150054"/>
            <a:ext cx="5996754" cy="5191741"/>
          </a:xfrm>
        </p:spPr>
      </p:pic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4968552" cy="810419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Флейта пикколо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r="10759"/>
          <a:stretch/>
        </p:blipFill>
        <p:spPr>
          <a:xfrm>
            <a:off x="0" y="0"/>
            <a:ext cx="9139944" cy="6858000"/>
          </a:xfrm>
        </p:spPr>
      </p:pic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004048" y="116632"/>
            <a:ext cx="3945752" cy="6206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Танец  Белочки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574252" y="2132856"/>
            <a:ext cx="3528392" cy="158720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А.М. Куркин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«Богатыри»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86388" y="-171399"/>
            <a:ext cx="5892438" cy="72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483768" y="5661248"/>
            <a:ext cx="4536504" cy="10081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Богатыря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3281" r="4500"/>
          <a:stretch/>
        </p:blipFill>
        <p:spPr>
          <a:xfrm>
            <a:off x="-13565" y="0"/>
            <a:ext cx="9171129" cy="5877272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060848"/>
            <a:ext cx="3610744" cy="184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А. Врубель </a:t>
            </a:r>
            <a:b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«Царевна Лебедь» </a:t>
            </a:r>
          </a:p>
        </p:txBody>
      </p:sp>
      <p:pic>
        <p:nvPicPr>
          <p:cNvPr id="2867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r="-58" b="6913"/>
          <a:stretch/>
        </p:blipFill>
        <p:spPr>
          <a:xfrm>
            <a:off x="-108520" y="-93051"/>
            <a:ext cx="4896544" cy="7122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436096" y="2204864"/>
            <a:ext cx="3528392" cy="172819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Царевна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Лебедь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t="8981" b="5438"/>
          <a:stretch/>
        </p:blipFill>
        <p:spPr>
          <a:xfrm>
            <a:off x="-108520" y="-114826"/>
            <a:ext cx="5544617" cy="7133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827584" y="1847088"/>
            <a:ext cx="7488832" cy="15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тему: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Сказка о царе Салтане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70060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3407" t="1105" r="4928" b="2586"/>
          <a:stretch/>
        </p:blipFill>
        <p:spPr>
          <a:xfrm>
            <a:off x="-1" y="0"/>
            <a:ext cx="9170505" cy="6858000"/>
          </a:xfrm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320480" cy="795114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А.С. Пушкин </a:t>
            </a:r>
          </a:p>
        </p:txBody>
      </p:sp>
    </p:spTree>
    <p:extLst>
      <p:ext uri="{BB962C8B-B14F-4D97-AF65-F5344CB8AC3E}">
        <p14:creationId xmlns:p14="http://schemas.microsoft.com/office/powerpoint/2010/main" xmlns="" val="383090511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3" y="554"/>
            <a:ext cx="9124467" cy="6950576"/>
          </a:xfrm>
        </p:spPr>
      </p:pic>
    </p:spTree>
    <p:extLst>
      <p:ext uri="{BB962C8B-B14F-4D97-AF65-F5344CB8AC3E}">
        <p14:creationId xmlns:p14="http://schemas.microsoft.com/office/powerpoint/2010/main" xmlns="" val="201063773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29" y="-26742"/>
            <a:ext cx="9149029" cy="68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048672" cy="66895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Н.А. Римский-Корсаков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10260" r="4324"/>
          <a:stretch/>
        </p:blipFill>
        <p:spPr>
          <a:xfrm>
            <a:off x="1" y="-29019"/>
            <a:ext cx="9134388" cy="6887019"/>
          </a:xfrm>
        </p:spPr>
      </p:pic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868144" y="260648"/>
            <a:ext cx="2160240" cy="7109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Ария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9519" r="3233"/>
          <a:stretch/>
        </p:blipFill>
        <p:spPr>
          <a:xfrm>
            <a:off x="0" y="0"/>
            <a:ext cx="9144000" cy="6871575"/>
          </a:xfrm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3779912" y="332656"/>
            <a:ext cx="1944216" cy="795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Дуэт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17150" r="17689"/>
          <a:stretch/>
        </p:blipFill>
        <p:spPr>
          <a:xfrm>
            <a:off x="0" y="0"/>
            <a:ext cx="9209036" cy="6858000"/>
          </a:xfrm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1800200" cy="651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Трио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13964" r="1011"/>
          <a:stretch/>
        </p:blipFill>
        <p:spPr>
          <a:xfrm>
            <a:off x="-1015" y="0"/>
            <a:ext cx="9145015" cy="6902961"/>
          </a:xfrm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6030384" y="188640"/>
            <a:ext cx="2880320" cy="72037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Квартет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41842" y="52075"/>
            <a:ext cx="24842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Квартет</a:t>
            </a:r>
            <a:r>
              <a:rPr lang="ru-RU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2382" r="10597" b="10"/>
          <a:stretch/>
        </p:blipFill>
        <p:spPr>
          <a:xfrm>
            <a:off x="-1" y="0"/>
            <a:ext cx="9178509" cy="6093296"/>
          </a:xfrm>
        </p:spPr>
      </p:pic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995936" y="6093296"/>
            <a:ext cx="1512168" cy="6419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46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Александр   Сергеевич       Пушкин         и            музыка</vt:lpstr>
      <vt:lpstr>А.С. Пушкин </vt:lpstr>
      <vt:lpstr>Слайд 3</vt:lpstr>
      <vt:lpstr>Н.А. Римский-Корсаков</vt:lpstr>
      <vt:lpstr>Ария </vt:lpstr>
      <vt:lpstr>Дуэт </vt:lpstr>
      <vt:lpstr>Трио </vt:lpstr>
      <vt:lpstr>Квартет </vt:lpstr>
      <vt:lpstr>Хор </vt:lpstr>
      <vt:lpstr>Симфонический оркестр </vt:lpstr>
      <vt:lpstr>Дирижёр </vt:lpstr>
      <vt:lpstr>«Белочка»  Палехские мастера</vt:lpstr>
      <vt:lpstr>Флейта пикколо</vt:lpstr>
      <vt:lpstr>Танец  Белочки</vt:lpstr>
      <vt:lpstr>А.М. Куркин  «Богатыри»</vt:lpstr>
      <vt:lpstr>33 Богатыря</vt:lpstr>
      <vt:lpstr>М. А. Врубель   «Царевна Лебедь» </vt:lpstr>
      <vt:lpstr>Царевна  Лебедь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 и музыка</dc:title>
  <dc:creator>Соловьева</dc:creator>
  <cp:lastModifiedBy>асер</cp:lastModifiedBy>
  <cp:revision>41</cp:revision>
  <dcterms:created xsi:type="dcterms:W3CDTF">2012-11-20T09:47:21Z</dcterms:created>
  <dcterms:modified xsi:type="dcterms:W3CDTF">2020-06-04T03:30:57Z</dcterms:modified>
</cp:coreProperties>
</file>