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9E71-49BF-43C8-8E59-D0914B69642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6B4D-3BA6-470C-9E3C-4CA35D85C94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9E71-49BF-43C8-8E59-D0914B69642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6B4D-3BA6-470C-9E3C-4CA35D85C9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9E71-49BF-43C8-8E59-D0914B69642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6B4D-3BA6-470C-9E3C-4CA35D85C9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9E71-49BF-43C8-8E59-D0914B69642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6B4D-3BA6-470C-9E3C-4CA35D85C94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9E71-49BF-43C8-8E59-D0914B69642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6B4D-3BA6-470C-9E3C-4CA35D85C9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9E71-49BF-43C8-8E59-D0914B69642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6B4D-3BA6-470C-9E3C-4CA35D85C94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9E71-49BF-43C8-8E59-D0914B69642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6B4D-3BA6-470C-9E3C-4CA35D85C94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9E71-49BF-43C8-8E59-D0914B69642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6B4D-3BA6-470C-9E3C-4CA35D85C9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9E71-49BF-43C8-8E59-D0914B69642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6B4D-3BA6-470C-9E3C-4CA35D85C9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9E71-49BF-43C8-8E59-D0914B69642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6B4D-3BA6-470C-9E3C-4CA35D85C9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9E71-49BF-43C8-8E59-D0914B69642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A6B4D-3BA6-470C-9E3C-4CA35D85C94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9C59E71-49BF-43C8-8E59-D0914B696425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C3A6B4D-3BA6-470C-9E3C-4CA35D85C94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36712"/>
            <a:ext cx="5926137" cy="87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33500"/>
            <a:ext cx="7920879" cy="497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усатый нян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8657" y="3255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4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11694"/>
            <a:ext cx="6865153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МУЗЫКАЛЬНОЕ ПРИВЕТСТВ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0232" y="295198"/>
            <a:ext cx="609600" cy="609600"/>
          </a:xfrm>
          <a:prstGeom prst="rect">
            <a:avLst/>
          </a:prstGeom>
        </p:spPr>
      </p:pic>
      <p:pic>
        <p:nvPicPr>
          <p:cNvPr id="2" name="С ДЕДОМ НА ПАРА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9832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1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33401"/>
            <a:ext cx="648072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СЛУШАНИЕ ВЕЧНЫЙ ОГОН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2348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9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latin typeface="Calibri"/>
                <a:ea typeface="Times New Roman"/>
                <a:cs typeface="Calibri"/>
              </a:rPr>
              <a:t>Т А Н Е Ц</a:t>
            </a:r>
            <a:r>
              <a:rPr lang="ru-RU" sz="2400" b="1" dirty="0">
                <a:latin typeface="Calibri"/>
                <a:ea typeface="Times New Roman"/>
                <a:cs typeface="Calibri"/>
              </a:rPr>
              <a:t> «О З О Р Н А Я  П О Л Е Ч К А» муз. </a:t>
            </a:r>
            <a:endParaRPr lang="ru-RU" sz="1600" dirty="0"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>
                <a:latin typeface="Calibri"/>
                <a:ea typeface="Times New Roman"/>
                <a:cs typeface="Calibri"/>
              </a:rPr>
              <a:t>А.Филиппенко</a:t>
            </a:r>
            <a:r>
              <a:rPr lang="ru-RU" sz="2400" b="1" dirty="0">
                <a:latin typeface="Calibri"/>
                <a:ea typeface="Times New Roman"/>
                <a:cs typeface="Calibri"/>
              </a:rPr>
              <a:t>-</a:t>
            </a:r>
            <a:r>
              <a:rPr lang="ru-RU" sz="2400" b="1" dirty="0">
                <a:solidFill>
                  <a:srgbClr val="C00000"/>
                </a:solidFill>
                <a:latin typeface="Calibri"/>
                <a:ea typeface="Times New Roman"/>
                <a:cs typeface="Calibri"/>
              </a:rPr>
              <a:t>придумать танцевальные движения(подскоки, хлопки друг с другом, кружение на высоком шаге)</a:t>
            </a:r>
            <a:endParaRPr lang="ru-RU" sz="16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2" name="ПОДСКОКИ С НОГИ НА НОГУ ТАНЦУЕМ ВМЕСТ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1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</TotalTime>
  <Words>37</Words>
  <Application>Microsoft Office PowerPoint</Application>
  <PresentationFormat>Экран (4:3)</PresentationFormat>
  <Paragraphs>2</Paragraphs>
  <Slides>4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сад</dc:creator>
  <cp:lastModifiedBy>RePack by Diakov</cp:lastModifiedBy>
  <cp:revision>3</cp:revision>
  <dcterms:created xsi:type="dcterms:W3CDTF">2020-04-27T23:37:54Z</dcterms:created>
  <dcterms:modified xsi:type="dcterms:W3CDTF">2020-04-28T09:45:53Z</dcterms:modified>
</cp:coreProperties>
</file>