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4531-1D98-45AC-BB64-9E9155BC779E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8E38-2F90-4F65-8D15-A5AACF2CDB0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4531-1D98-45AC-BB64-9E9155BC779E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8E38-2F90-4F65-8D15-A5AACF2CDB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4531-1D98-45AC-BB64-9E9155BC779E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8E38-2F90-4F65-8D15-A5AACF2CDB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4531-1D98-45AC-BB64-9E9155BC779E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8E38-2F90-4F65-8D15-A5AACF2CDB0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4531-1D98-45AC-BB64-9E9155BC779E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8E38-2F90-4F65-8D15-A5AACF2CDB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4531-1D98-45AC-BB64-9E9155BC779E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8E38-2F90-4F65-8D15-A5AACF2CDB0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4531-1D98-45AC-BB64-9E9155BC779E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8E38-2F90-4F65-8D15-A5AACF2CDB0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4531-1D98-45AC-BB64-9E9155BC779E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8E38-2F90-4F65-8D15-A5AACF2CDB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4531-1D98-45AC-BB64-9E9155BC779E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8E38-2F90-4F65-8D15-A5AACF2CDB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4531-1D98-45AC-BB64-9E9155BC779E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8E38-2F90-4F65-8D15-A5AACF2CDB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4531-1D98-45AC-BB64-9E9155BC779E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8E38-2F90-4F65-8D15-A5AACF2CDB0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D754531-1D98-45AC-BB64-9E9155BC779E}" type="datetimeFigureOut">
              <a:rPr lang="ru-RU" smtClean="0"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1778E38-2F90-4F65-8D15-A5AACF2CDB0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12506"/>
            <a:ext cx="457835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3382">
            <a:off x="1597895" y="1972759"/>
            <a:ext cx="6038850" cy="418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усатый нян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7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7992888" cy="550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МАРШ ДЕРЕВЯННЫХ СОЛДАТИКО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0272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6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20891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ДЕТСКИЙ СА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6506" y="4343400"/>
            <a:ext cx="609600" cy="609600"/>
          </a:xfrm>
          <a:prstGeom prst="rect">
            <a:avLst/>
          </a:prstGeom>
        </p:spPr>
      </p:pic>
      <p:pic>
        <p:nvPicPr>
          <p:cNvPr id="3" name="ПОДСКОКИ С НОГИ НА НОГУ ТАНЦУЕМ ВМЕСТЕ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5888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45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1476">
            <a:off x="3183893" y="772089"/>
            <a:ext cx="3506318" cy="211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918" y="4077072"/>
            <a:ext cx="3605412" cy="246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726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7488832" cy="5212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СЛУШАНИЕ ЗИМА ПРОШЛ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20072" y="3323456"/>
            <a:ext cx="609600" cy="609600"/>
          </a:xfrm>
          <a:prstGeom prst="rect">
            <a:avLst/>
          </a:prstGeom>
        </p:spPr>
      </p:pic>
      <p:pic>
        <p:nvPicPr>
          <p:cNvPr id="3" name="МЫ ЗАПЕЛИ ПЕСЕНКУ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72200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2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26" y="908720"/>
            <a:ext cx="5941347" cy="414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ТАНЦУЕМ С МАМАМИ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6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42</TotalTime>
  <Words>0</Words>
  <Application>Microsoft Office PowerPoint</Application>
  <PresentationFormat>Экран (4:3)</PresentationFormat>
  <Paragraphs>0</Paragraphs>
  <Slides>6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7</cp:revision>
  <dcterms:created xsi:type="dcterms:W3CDTF">2020-04-28T08:44:24Z</dcterms:created>
  <dcterms:modified xsi:type="dcterms:W3CDTF">2020-04-28T09:47:45Z</dcterms:modified>
</cp:coreProperties>
</file>