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F6A514-DAC2-4C92-8F20-724616A2101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55A39D-B003-41F0-8DD2-8C8871D4F70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"/>
            <a:ext cx="5926137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333624"/>
            <a:ext cx="6696744" cy="33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усатый ня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105" y="1249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60" y="260648"/>
            <a:ext cx="76328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АРШ ДЕРЕВЯННЫХ СОЛДАТИК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4408" y="980728"/>
            <a:ext cx="609600" cy="609600"/>
          </a:xfrm>
          <a:prstGeom prst="rect">
            <a:avLst/>
          </a:prstGeom>
        </p:spPr>
      </p:pic>
      <p:pic>
        <p:nvPicPr>
          <p:cNvPr id="5" name="МУЗЫКАЛЬНОЕ ПРИВЕТСТВИЕ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4408" y="1484784"/>
            <a:ext cx="609600" cy="609600"/>
          </a:xfrm>
          <a:prstGeom prst="rect">
            <a:avLst/>
          </a:prstGeom>
        </p:spPr>
      </p:pic>
      <p:pic>
        <p:nvPicPr>
          <p:cNvPr id="6" name="СЛУШАНИЕ ЗИМА ПРОШЛА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3187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a typeface="Times New Roman"/>
                <a:cs typeface="Calibri"/>
              </a:rPr>
              <a:t>Учить детей понимать содержание песни, отвечать на поставленные вопросы, закрепить название песни.</a:t>
            </a:r>
            <a:endParaRPr lang="ru-RU" sz="20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ea typeface="Times New Roman"/>
                <a:cs typeface="Calibri"/>
              </a:rPr>
              <a:t>Вопросы по содержанию: </a:t>
            </a:r>
            <a:r>
              <a:rPr lang="ru-RU" b="1" dirty="0">
                <a:ea typeface="Times New Roman"/>
                <a:cs typeface="Calibri"/>
              </a:rPr>
              <a:t>Чему радуются воробушки?(больше нет мороза, не мёрзнут лапки, скоро появятся букашки )</a:t>
            </a:r>
            <a:endParaRPr lang="ru-RU" sz="20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ea typeface="Times New Roman"/>
                <a:cs typeface="Calibri"/>
              </a:rPr>
              <a:t>П Е Н И Е: </a:t>
            </a:r>
            <a:endParaRPr lang="ru-RU" sz="20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  <a:ea typeface="Times New Roman"/>
                <a:cs typeface="Calibri"/>
              </a:rPr>
              <a:t>«ЕСТЬ У СОЛНЫШКА ДРУЖОК» муз Александрова- </a:t>
            </a:r>
            <a:r>
              <a:rPr lang="ru-RU" b="1" dirty="0">
                <a:ea typeface="Times New Roman"/>
                <a:cs typeface="Calibri"/>
              </a:rPr>
              <a:t>учить </a:t>
            </a:r>
            <a:r>
              <a:rPr lang="ru-RU" b="1" dirty="0" err="1">
                <a:ea typeface="Times New Roman"/>
                <a:cs typeface="Calibri"/>
              </a:rPr>
              <a:t>пропевать</a:t>
            </a:r>
            <a:r>
              <a:rPr lang="ru-RU" b="1" dirty="0">
                <a:ea typeface="Times New Roman"/>
                <a:cs typeface="Calibri"/>
              </a:rPr>
              <a:t> протяжно окончания слов « </a:t>
            </a:r>
            <a:r>
              <a:rPr lang="ru-RU" b="1" dirty="0" err="1">
                <a:ea typeface="Times New Roman"/>
                <a:cs typeface="Calibri"/>
              </a:rPr>
              <a:t>друж</a:t>
            </a:r>
            <a:r>
              <a:rPr lang="ru-RU" b="1" dirty="0" err="1">
                <a:solidFill>
                  <a:srgbClr val="C00000"/>
                </a:solidFill>
                <a:ea typeface="Times New Roman"/>
                <a:cs typeface="Calibri"/>
              </a:rPr>
              <a:t>ОК</a:t>
            </a:r>
            <a:r>
              <a:rPr lang="ru-RU" b="1" dirty="0">
                <a:ea typeface="Times New Roman"/>
                <a:cs typeface="Calibri"/>
              </a:rPr>
              <a:t>, </a:t>
            </a:r>
            <a:r>
              <a:rPr lang="ru-RU" b="1" dirty="0" err="1">
                <a:ea typeface="Times New Roman"/>
                <a:cs typeface="Calibri"/>
              </a:rPr>
              <a:t>петуш</a:t>
            </a:r>
            <a:r>
              <a:rPr lang="ru-RU" b="1" dirty="0" err="1">
                <a:solidFill>
                  <a:srgbClr val="C00000"/>
                </a:solidFill>
                <a:ea typeface="Times New Roman"/>
                <a:cs typeface="Calibri"/>
              </a:rPr>
              <a:t>ОК</a:t>
            </a:r>
            <a:r>
              <a:rPr lang="ru-RU" b="1" dirty="0">
                <a:ea typeface="Times New Roman"/>
                <a:cs typeface="Calibri"/>
              </a:rPr>
              <a:t>, </a:t>
            </a:r>
            <a:r>
              <a:rPr lang="ru-RU" b="1" dirty="0" err="1">
                <a:ea typeface="Times New Roman"/>
                <a:cs typeface="Calibri"/>
              </a:rPr>
              <a:t>друзь</a:t>
            </a:r>
            <a:r>
              <a:rPr lang="ru-RU" b="1" dirty="0" err="1">
                <a:solidFill>
                  <a:srgbClr val="C00000"/>
                </a:solidFill>
                <a:ea typeface="Times New Roman"/>
                <a:cs typeface="Calibri"/>
              </a:rPr>
              <a:t>Я</a:t>
            </a:r>
            <a:endParaRPr lang="ru-RU" sz="20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ЕСТЬ У СОЛНЫШКА ДРУЖ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806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2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  <a:ea typeface="Times New Roman"/>
                <a:cs typeface="Calibri"/>
              </a:rPr>
              <a:t>« ЦЫПЛЯТА» </a:t>
            </a:r>
            <a:r>
              <a:rPr lang="ru-RU" b="1" dirty="0" err="1">
                <a:solidFill>
                  <a:srgbClr val="C00000"/>
                </a:solidFill>
                <a:ea typeface="Times New Roman"/>
                <a:cs typeface="Calibri"/>
              </a:rPr>
              <a:t>муз.А.Филиппенко</a:t>
            </a:r>
            <a:r>
              <a:rPr lang="ru-RU" b="1" dirty="0">
                <a:solidFill>
                  <a:srgbClr val="C00000"/>
                </a:solidFill>
                <a:ea typeface="Times New Roman"/>
                <a:cs typeface="Calibri"/>
              </a:rPr>
              <a:t>-</a:t>
            </a:r>
            <a:r>
              <a:rPr lang="ru-RU" b="1" dirty="0">
                <a:ea typeface="Times New Roman"/>
                <a:cs typeface="Calibri"/>
              </a:rPr>
              <a:t>узнать песню по вступлению, </a:t>
            </a:r>
            <a:endParaRPr lang="ru-RU" sz="2000" dirty="0">
              <a:ea typeface="Times New Roman"/>
              <a:cs typeface="Times New Roman"/>
            </a:endParaRPr>
          </a:p>
          <a:p>
            <a:pPr marL="27051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a typeface="Times New Roman"/>
                <a:cs typeface="Calibri"/>
              </a:rPr>
              <a:t>(учить начинать петь сразу после него, пропеть песню по ролям курочка –мама поёт 2 куплет «ко-ко-ко не ходите далеко…)</a:t>
            </a:r>
            <a:endParaRPr lang="ru-RU" sz="2000" dirty="0">
              <a:ea typeface="Times New Roman"/>
              <a:cs typeface="Times New Roman"/>
            </a:endParaRPr>
          </a:p>
          <a:p>
            <a:pPr marL="270510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ea typeface="Times New Roman"/>
                <a:cs typeface="Calibri"/>
              </a:rPr>
              <a:t>« ТАНЦУЕМ С МАМАМИ!»-</a:t>
            </a:r>
            <a:r>
              <a:rPr lang="ru-RU" sz="2800" b="1" dirty="0">
                <a:ea typeface="Times New Roman"/>
                <a:cs typeface="Calibri"/>
              </a:rPr>
              <a:t>повторять знакомые движения по содержанию песни.</a:t>
            </a:r>
            <a:endParaRPr lang="ru-RU" sz="20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ЦЫПЛЯ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980728"/>
            <a:ext cx="609600" cy="609600"/>
          </a:xfrm>
          <a:prstGeom prst="rect">
            <a:avLst/>
          </a:prstGeom>
        </p:spPr>
      </p:pic>
      <p:pic>
        <p:nvPicPr>
          <p:cNvPr id="5" name="ТАНЦУЕМ С МАМАМИ!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040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1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</TotalTime>
  <Words>104</Words>
  <Application>Microsoft Office PowerPoint</Application>
  <PresentationFormat>Экран (4:3)</PresentationFormat>
  <Paragraphs>7</Paragraphs>
  <Slides>4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</cp:revision>
  <dcterms:created xsi:type="dcterms:W3CDTF">2020-04-28T10:00:24Z</dcterms:created>
  <dcterms:modified xsi:type="dcterms:W3CDTF">2020-04-28T10:17:13Z</dcterms:modified>
</cp:coreProperties>
</file>