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1" r:id="rId5"/>
    <p:sldId id="280" r:id="rId6"/>
    <p:sldId id="282" r:id="rId7"/>
    <p:sldId id="257" r:id="rId8"/>
    <p:sldId id="259" r:id="rId9"/>
    <p:sldId id="260" r:id="rId10"/>
    <p:sldId id="261" r:id="rId11"/>
    <p:sldId id="262" r:id="rId12"/>
    <p:sldId id="283" r:id="rId13"/>
    <p:sldId id="263" r:id="rId14"/>
    <p:sldId id="284" r:id="rId15"/>
    <p:sldId id="266" r:id="rId16"/>
    <p:sldId id="285" r:id="rId17"/>
    <p:sldId id="272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4FC"/>
    <a:srgbClr val="05F105"/>
    <a:srgbClr val="FF00FF"/>
    <a:srgbClr val="996600"/>
    <a:srgbClr val="003A1A"/>
    <a:srgbClr val="FFFF00"/>
    <a:srgbClr val="F28500"/>
    <a:srgbClr val="FD494D"/>
    <a:srgbClr val="223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24A6-ECE5-4F5B-9D90-BE747347C176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Скоро </a:t>
            </a:r>
            <a:br>
              <a:rPr lang="ru-RU" sz="9600" b="1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9600" b="1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Лето</a:t>
            </a:r>
            <a:endParaRPr lang="ru-RU" sz="96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FF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119675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AF04FC"/>
                </a:solidFill>
                <a:latin typeface="Batang" pitchFamily="18" charset="-127"/>
                <a:ea typeface="Batang" pitchFamily="18" charset="-127"/>
              </a:rPr>
              <a:t>МБОУ СОШ №1 ХМАО - </a:t>
            </a:r>
            <a:r>
              <a:rPr lang="ru-RU" b="1" i="1" dirty="0" err="1" smtClean="0">
                <a:solidFill>
                  <a:srgbClr val="AF04FC"/>
                </a:solidFill>
                <a:latin typeface="Batang" pitchFamily="18" charset="-127"/>
                <a:ea typeface="Batang" pitchFamily="18" charset="-127"/>
              </a:rPr>
              <a:t>Югра</a:t>
            </a:r>
            <a:endParaRPr lang="ru-RU" b="1" i="1" dirty="0">
              <a:solidFill>
                <a:srgbClr val="AF04FC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29309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AF04FC"/>
                </a:solidFill>
                <a:latin typeface="Batang" pitchFamily="18" charset="-127"/>
                <a:ea typeface="Batang" pitchFamily="18" charset="-127"/>
              </a:rPr>
              <a:t>Воспитатель: </a:t>
            </a:r>
            <a:r>
              <a:rPr lang="ru-RU" b="1" i="1" dirty="0" err="1" smtClean="0">
                <a:solidFill>
                  <a:srgbClr val="AF04FC"/>
                </a:solidFill>
                <a:latin typeface="Batang" pitchFamily="18" charset="-127"/>
                <a:ea typeface="Batang" pitchFamily="18" charset="-127"/>
              </a:rPr>
              <a:t>Куванаева</a:t>
            </a:r>
            <a:r>
              <a:rPr lang="ru-RU" b="1" i="1" dirty="0" smtClean="0">
                <a:solidFill>
                  <a:srgbClr val="AF04FC"/>
                </a:solidFill>
                <a:latin typeface="Batang" pitchFamily="18" charset="-127"/>
                <a:ea typeface="Batang" pitchFamily="18" charset="-127"/>
              </a:rPr>
              <a:t> З.С.</a:t>
            </a:r>
          </a:p>
          <a:p>
            <a:pPr algn="ctr"/>
            <a:endParaRPr lang="ru-RU" b="1" i="1" dirty="0" smtClean="0">
              <a:solidFill>
                <a:srgbClr val="AF04FC"/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b="1" i="1" smtClean="0">
                <a:solidFill>
                  <a:srgbClr val="AF04FC"/>
                </a:solidFill>
                <a:latin typeface="Batang" pitchFamily="18" charset="-127"/>
                <a:ea typeface="Batang" pitchFamily="18" charset="-127"/>
              </a:rPr>
              <a:t>2019 г.</a:t>
            </a:r>
            <a:endParaRPr lang="ru-RU" b="1" i="1" dirty="0">
              <a:solidFill>
                <a:srgbClr val="AF04FC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786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Дождевая вода питает все живое. Луг и поляна радуют сочной зеленью и яркими цветами.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0c11f50fbbc96104a973e62b7abcd4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655554"/>
            <a:ext cx="6786610" cy="5095179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Ягоды краснеют под теплыми лучами солнца.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102282586_getImage__68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571612"/>
            <a:ext cx="6858048" cy="464347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96752"/>
            <a:ext cx="59766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01613" algn="just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latin typeface="Helvetica Neue"/>
              <a:cs typeface="Arial" pitchFamily="34" charset="0"/>
            </a:endParaRPr>
          </a:p>
          <a:p>
            <a:pPr lvl="0" indent="2016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err="1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latin typeface="Helvetica Neue"/>
                <a:cs typeface="Arial" pitchFamily="34" charset="0"/>
              </a:rPr>
              <a:t>Раскудрявились</a:t>
            </a:r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latin typeface="Helvetica Neue"/>
                <a:cs typeface="Arial" pitchFamily="34" charset="0"/>
              </a:rPr>
              <a:t>  березы</a:t>
            </a:r>
            <a:endParaRPr lang="ru-RU" sz="3200" b="1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latin typeface="Arial" pitchFamily="34" charset="0"/>
              <a:cs typeface="Arial" pitchFamily="34" charset="0"/>
            </a:endParaRPr>
          </a:p>
          <a:p>
            <a:pPr lvl="0" indent="2016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latin typeface="Helvetica Neue"/>
                <a:cs typeface="Arial" pitchFamily="34" charset="0"/>
              </a:rPr>
              <a:t>И забыли про морозы,</a:t>
            </a:r>
            <a:endParaRPr lang="ru-RU" sz="3200" b="1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latin typeface="Arial" pitchFamily="34" charset="0"/>
              <a:cs typeface="Arial" pitchFamily="34" charset="0"/>
            </a:endParaRPr>
          </a:p>
          <a:p>
            <a:pPr lvl="0" indent="2016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latin typeface="Helvetica Neue"/>
                <a:cs typeface="Arial" pitchFamily="34" charset="0"/>
              </a:rPr>
              <a:t>Зацвели цветы в саду,</a:t>
            </a:r>
            <a:endParaRPr lang="ru-RU" sz="3200" b="1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latin typeface="Arial" pitchFamily="34" charset="0"/>
              <a:cs typeface="Arial" pitchFamily="34" charset="0"/>
            </a:endParaRPr>
          </a:p>
          <a:p>
            <a:pPr lvl="0" indent="2016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latin typeface="Helvetica Neue"/>
                <a:cs typeface="Arial" pitchFamily="34" charset="0"/>
              </a:rPr>
              <a:t>Утки крякают в пруду,</a:t>
            </a:r>
            <a:endParaRPr lang="ru-RU" sz="3200" b="1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latin typeface="Arial" pitchFamily="34" charset="0"/>
              <a:cs typeface="Arial" pitchFamily="34" charset="0"/>
            </a:endParaRPr>
          </a:p>
          <a:p>
            <a:pPr lvl="0" indent="2016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latin typeface="Helvetica Neue"/>
                <a:cs typeface="Arial" pitchFamily="34" charset="0"/>
              </a:rPr>
              <a:t>Посадили огород.</a:t>
            </a:r>
            <a:endParaRPr lang="ru-RU" sz="3200" b="1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latin typeface="Arial" pitchFamily="34" charset="0"/>
              <a:cs typeface="Arial" pitchFamily="34" charset="0"/>
            </a:endParaRPr>
          </a:p>
          <a:p>
            <a:pPr lvl="0" indent="2016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latin typeface="Helvetica Neue"/>
                <a:cs typeface="Arial" pitchFamily="34" charset="0"/>
              </a:rPr>
              <a:t>Что за месяц-то идет? </a:t>
            </a:r>
            <a:endParaRPr lang="ru-RU" sz="3200" b="1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285728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Июнь</a:t>
            </a:r>
            <a:endParaRPr lang="ru-RU" sz="96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Содержимое 5" descr="103486415_2012061012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4572032" cy="3857652"/>
          </a:xfrm>
          <a:prstGeom prst="rect">
            <a:avLst/>
          </a:prstGeom>
          <a:ln>
            <a:noFill/>
          </a:ln>
          <a:effectLst>
            <a:glow rad="228600">
              <a:srgbClr val="05F105">
                <a:alpha val="40000"/>
              </a:srgbClr>
            </a:glow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157161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июнь 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— зачинатель лета. Месяц цветов, птенцов и светлых ночей, 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начало лета.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Солнце обжигается,</a:t>
            </a:r>
            <a:br>
              <a:rPr lang="ru-RU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</a:br>
            <a:r>
              <a:rPr lang="ru-RU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От жары все маются,</a:t>
            </a:r>
            <a:br>
              <a:rPr lang="ru-RU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</a:br>
            <a:r>
              <a:rPr lang="ru-RU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Что за месяц это</a:t>
            </a:r>
            <a:br>
              <a:rPr lang="ru-RU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</a:br>
            <a:r>
              <a:rPr lang="ru-RU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В середине лета?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6093296"/>
            <a:ext cx="4114800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V="1">
            <a:off x="4648200" y="6126163"/>
            <a:ext cx="4038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14290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Июль</a:t>
            </a:r>
            <a:endParaRPr lang="ru-RU" sz="9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Содержимое 5" descr="tilia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4286280" cy="4143405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</a:p>
          <a:p>
            <a:pPr>
              <a:buNone/>
            </a:pPr>
            <a:endParaRPr lang="ru-RU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  <a:p>
            <a:pPr>
              <a:buNone/>
            </a:pP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июль — середина лета. Месяц меда, ягод, самого большого тепла.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41764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Ночь длиннее, день короче,</a:t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</a:b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Дождь все чаще землю мочит,</a:t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</a:b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Спеют яблоки и груши,</a:t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</a:b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Варят ягоды и сушат -</a:t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</a:b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Заготавливают впрок -</a:t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</a:b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Скоро лету выйдет срок!</a:t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</a:b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Что за месяц? Угадай,</a:t>
            </a:r>
            <a:b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</a:b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А потом сентябрь встречай!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 flipV="1">
            <a:off x="457200" y="6126163"/>
            <a:ext cx="4038600" cy="11114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 flipV="1">
            <a:off x="4648200" y="6126163"/>
            <a:ext cx="4038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142852"/>
            <a:ext cx="500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AF04FC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Август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AF04FC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Содержимое 5" descr="0b186d865a06deab096aaadde34ac35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4572032" cy="392908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ln>
                <a:solidFill>
                  <a:srgbClr val="FD494D"/>
                </a:solidFill>
              </a:ln>
              <a:solidFill>
                <a:srgbClr val="AF04FC"/>
              </a:solidFill>
            </a:endParaRPr>
          </a:p>
          <a:p>
            <a:pPr>
              <a:buNone/>
            </a:pPr>
            <a:endParaRPr lang="ru-RU" b="1" dirty="0" smtClean="0">
              <a:ln>
                <a:solidFill>
                  <a:srgbClr val="FD494D"/>
                </a:solidFill>
              </a:ln>
              <a:solidFill>
                <a:srgbClr val="AF04FC"/>
              </a:solidFill>
            </a:endParaRPr>
          </a:p>
          <a:p>
            <a:pPr>
              <a:buNone/>
            </a:pPr>
            <a:r>
              <a:rPr lang="ru-RU" b="1" dirty="0" smtClean="0">
                <a:ln>
                  <a:solidFill>
                    <a:srgbClr val="FD494D"/>
                  </a:solidFill>
                </a:ln>
                <a:solidFill>
                  <a:srgbClr val="AF04FC"/>
                </a:solidFill>
              </a:rPr>
              <a:t>Август — завершающий месяц  лета . В народе про месяц август говорят: это хлебосол, когда все вызревает и поспевает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357298"/>
            <a:ext cx="335758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Ступит лето на порог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И дает всем людям впрок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 закрома во все сполна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Полновесного ………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(Зерна)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sz="2400" b="1" dirty="0" smtClean="0">
                <a:solidFill>
                  <a:srgbClr val="FF00FF"/>
                </a:solidFill>
              </a:rPr>
              <a:t>На варенье - ежевики,</a:t>
            </a:r>
          </a:p>
          <a:p>
            <a:r>
              <a:rPr lang="ru-RU" sz="2400" b="1" dirty="0" smtClean="0">
                <a:solidFill>
                  <a:srgbClr val="FF00FF"/>
                </a:solidFill>
              </a:rPr>
              <a:t>Вишен, персиков, ………</a:t>
            </a:r>
          </a:p>
          <a:p>
            <a:r>
              <a:rPr lang="ru-RU" sz="2400" b="1" dirty="0" smtClean="0">
                <a:solidFill>
                  <a:srgbClr val="FF00FF"/>
                </a:solidFill>
              </a:rPr>
              <a:t>(Клубники</a:t>
            </a:r>
            <a:r>
              <a:rPr lang="ru-RU" sz="2800" dirty="0" smtClean="0">
                <a:solidFill>
                  <a:srgbClr val="FF00FF"/>
                </a:solidFill>
              </a:rPr>
              <a:t>)</a:t>
            </a:r>
          </a:p>
          <a:p>
            <a:r>
              <a:rPr lang="ru-RU" dirty="0" smtClean="0">
                <a:solidFill>
                  <a:srgbClr val="FF00FF"/>
                </a:solidFill>
              </a:rPr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929190" y="1571612"/>
            <a:ext cx="32861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5F105"/>
                </a:solidFill>
              </a:rPr>
              <a:t>Для супов и для борщей -</a:t>
            </a:r>
          </a:p>
          <a:p>
            <a:r>
              <a:rPr lang="ru-RU" sz="2400" b="1" dirty="0" smtClean="0">
                <a:solidFill>
                  <a:srgbClr val="05F105"/>
                </a:solidFill>
              </a:rPr>
              <a:t>Всевозможных ………..</a:t>
            </a:r>
          </a:p>
          <a:p>
            <a:r>
              <a:rPr lang="ru-RU" sz="2400" b="1" dirty="0" smtClean="0">
                <a:solidFill>
                  <a:srgbClr val="05F105"/>
                </a:solidFill>
              </a:rPr>
              <a:t>(Овощей)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3714752"/>
            <a:ext cx="3926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И к тому же каждый год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Дарит сладкоежкам ……..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(Мед)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1670" y="571480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Доскажи словечко</a:t>
            </a:r>
            <a:endParaRPr lang="ru-RU" sz="44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dirty="0" smtClean="0"/>
              <a:t>Зеленеют луга,</a:t>
            </a:r>
            <a:br>
              <a:rPr lang="ru-RU" dirty="0" smtClean="0"/>
            </a:br>
            <a:r>
              <a:rPr lang="ru-RU" dirty="0" smtClean="0"/>
              <a:t>В небе — радуга-дуга.</a:t>
            </a:r>
            <a:br>
              <a:rPr lang="ru-RU" dirty="0" smtClean="0"/>
            </a:br>
            <a:r>
              <a:rPr lang="ru-RU" dirty="0" smtClean="0"/>
              <a:t>Солнцем озеро согрето:</a:t>
            </a:r>
            <a:br>
              <a:rPr lang="ru-RU" dirty="0" smtClean="0"/>
            </a:br>
            <a:r>
              <a:rPr lang="ru-RU" dirty="0" smtClean="0"/>
              <a:t>Всех зовет купаться...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dirty="0" smtClean="0"/>
              <a:t>Жаркий шар на небе светит —</a:t>
            </a:r>
            <a:br>
              <a:rPr lang="ru-RU" dirty="0" smtClean="0"/>
            </a:br>
            <a:r>
              <a:rPr lang="ru-RU" dirty="0" smtClean="0"/>
              <a:t>Этот шар любой заметит.</a:t>
            </a:r>
            <a:br>
              <a:rPr lang="ru-RU" dirty="0" smtClean="0"/>
            </a:br>
            <a:r>
              <a:rPr lang="ru-RU" dirty="0" smtClean="0"/>
              <a:t>Утром смотрит к нам в оконце,</a:t>
            </a:r>
            <a:br>
              <a:rPr lang="ru-RU" dirty="0" smtClean="0"/>
            </a:br>
            <a:r>
              <a:rPr lang="ru-RU" dirty="0" smtClean="0"/>
              <a:t>Радостно сияя, ...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ru-RU" dirty="0" smtClean="0"/>
              <a:t>В синем небе,</a:t>
            </a:r>
            <a:br>
              <a:rPr lang="ru-RU" dirty="0" smtClean="0"/>
            </a:br>
            <a:r>
              <a:rPr lang="ru-RU" dirty="0" smtClean="0"/>
              <a:t>Как по речке,</a:t>
            </a:r>
            <a:br>
              <a:rPr lang="ru-RU" dirty="0" smtClean="0"/>
            </a:br>
            <a:r>
              <a:rPr lang="ru-RU" dirty="0" smtClean="0"/>
              <a:t>Белые плывут овечки.</a:t>
            </a:r>
            <a:br>
              <a:rPr lang="ru-RU" dirty="0" smtClean="0"/>
            </a:br>
            <a:r>
              <a:rPr lang="ru-RU" dirty="0" smtClean="0"/>
              <a:t>Держат путь издалека</a:t>
            </a:r>
            <a:br>
              <a:rPr lang="ru-RU" dirty="0" smtClean="0"/>
            </a:br>
            <a:r>
              <a:rPr lang="ru-RU" dirty="0" smtClean="0"/>
              <a:t>Как зовут их?…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</a:t>
            </a:r>
            <a:r>
              <a:rPr lang="ru-RU" dirty="0" smtClean="0"/>
              <a:t>а стебельке, цветочный ряд,</a:t>
            </a:r>
            <a:br>
              <a:rPr lang="ru-RU" dirty="0" smtClean="0"/>
            </a:br>
            <a:r>
              <a:rPr lang="ru-RU" dirty="0" smtClean="0"/>
              <a:t>Бутоны и цветки сидят,</a:t>
            </a:r>
            <a:br>
              <a:rPr lang="ru-RU" dirty="0" smtClean="0"/>
            </a:br>
            <a:r>
              <a:rPr lang="ru-RU" dirty="0" smtClean="0"/>
              <a:t>Неприхотлива, некапризна,</a:t>
            </a:r>
            <a:br>
              <a:rPr lang="ru-RU" dirty="0" smtClean="0"/>
            </a:br>
            <a:r>
              <a:rPr lang="ru-RU" dirty="0" smtClean="0"/>
              <a:t>В них голубое небо видно!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dirty="0" smtClean="0"/>
              <a:t>Над цветком</a:t>
            </a:r>
            <a:br>
              <a:rPr lang="ru-RU" dirty="0" smtClean="0"/>
            </a:br>
            <a:r>
              <a:rPr lang="ru-RU" dirty="0" smtClean="0"/>
              <a:t>Порхает, пляшет,</a:t>
            </a:r>
            <a:br>
              <a:rPr lang="ru-RU" dirty="0" smtClean="0"/>
            </a:br>
            <a:r>
              <a:rPr lang="ru-RU" dirty="0" smtClean="0"/>
              <a:t>Веерком узорным машет.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0"/>
            <a:ext cx="60722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ЛЕТО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2400" b="1" i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857232"/>
            <a:ext cx="485778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Лето — это солнца луч,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Тёплый дождик из-под туч,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Лето — яркие цветы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Необычной красоты,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Лето — тёплая река,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Стайкой в небе облака.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Лето! Лето к нам идёт!</a:t>
            </a:r>
            <a:b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</a:br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Всё ликует и поёт.</a:t>
            </a:r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 </a:t>
            </a:r>
          </a:p>
          <a:p>
            <a:r>
              <a:rPr lang="ru-RU" sz="3200" i="1" dirty="0" smtClean="0"/>
              <a:t> Эрато</a:t>
            </a:r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500174"/>
            <a:ext cx="27860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 весной следует лето.</a:t>
            </a:r>
          </a:p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Летом всюду кипит жизнь.</a:t>
            </a:r>
          </a:p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Небо - ярко – </a:t>
            </a:r>
            <a:r>
              <a:rPr lang="ru-RU" sz="2400" b="1" dirty="0" err="1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голубое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Солнце светит ,под</a:t>
            </a:r>
          </a:p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его жаркими лучами</a:t>
            </a:r>
          </a:p>
          <a:p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аспускаются цветы, зреют ягоды.</a:t>
            </a:r>
          </a:p>
          <a:p>
            <a:endParaRPr lang="ru-RU" dirty="0">
              <a:solidFill>
                <a:schemeClr val="tx2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1899804ef85a4e06876.jpg"/>
          <p:cNvPicPr>
            <a:picLocks noChangeAspect="1"/>
          </p:cNvPicPr>
          <p:nvPr/>
        </p:nvPicPr>
        <p:blipFill>
          <a:blip r:embed="rId2" cstate="print"/>
          <a:srcRect b="11333"/>
          <a:stretch>
            <a:fillRect/>
          </a:stretch>
        </p:blipFill>
        <p:spPr>
          <a:xfrm>
            <a:off x="3571868" y="1857364"/>
            <a:ext cx="5051430" cy="4000528"/>
          </a:xfrm>
          <a:prstGeom prst="rect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Состояние природы летом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071546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003A1A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Лучи солнца нагревают воздух, землю.</a:t>
            </a:r>
          </a:p>
          <a:p>
            <a:r>
              <a:rPr lang="ru-RU" sz="3200" b="1" dirty="0" smtClean="0">
                <a:ln>
                  <a:solidFill>
                    <a:srgbClr val="003A1A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Воду в реках и озерах</a:t>
            </a:r>
            <a:r>
              <a:rPr lang="ru-RU" sz="2400" b="1" dirty="0" smtClean="0">
                <a:ln>
                  <a:solidFill>
                    <a:srgbClr val="003A1A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ru-RU" sz="2400" b="1" dirty="0">
              <a:ln>
                <a:solidFill>
                  <a:srgbClr val="003A1A"/>
                </a:solidFill>
              </a:ln>
              <a:solidFill>
                <a:srgbClr val="92D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101325_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357430"/>
            <a:ext cx="6476676" cy="4214842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243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Скоро  Лето</vt:lpstr>
      <vt:lpstr>Зеленеют луга, В небе — радуга-дуга. Солнцем озеро согрето: Всех зовет купаться... </vt:lpstr>
      <vt:lpstr>Жаркий шар на небе светит — Этот шар любой заметит. Утром смотрит к нам в оконце, Радостно сияя, ... </vt:lpstr>
      <vt:lpstr>В синем небе, Как по речке, Белые плывут овечки. Держат путь издалека Как зовут их?…</vt:lpstr>
      <vt:lpstr>  На стебельке, цветочный ряд, Бутоны и цветки сидят, Неприхотлива, некапризна, В них голубое небо видно!   </vt:lpstr>
      <vt:lpstr>Над цветком Порхает, пляшет, Веерком узорным машет.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Солнце обжигается, От жары все маются, Что за месяц это В середине лета?</vt:lpstr>
      <vt:lpstr>Презентация PowerPoint</vt:lpstr>
      <vt:lpstr>Ночь длиннее, день короче, Дождь все чаще землю мочит, Спеют яблоки и груши, Варят ягоды и сушат - Заготавливают впрок - Скоро лету выйдет срок! Что за месяц? Угадай, А потом сентябрь встречай!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</dc:title>
  <cp:lastModifiedBy>1</cp:lastModifiedBy>
  <cp:revision>59</cp:revision>
  <dcterms:created xsi:type="dcterms:W3CDTF">2014-05-10T08:26:16Z</dcterms:created>
  <dcterms:modified xsi:type="dcterms:W3CDTF">2020-05-18T01:49:05Z</dcterms:modified>
</cp:coreProperties>
</file>