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CE2427A-B61D-40DC-9E22-D2B35E0C2EFC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2A753B1-1549-4DB6-AC86-60C86BE41FC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jpg"/><Relationship Id="rId7" Type="http://schemas.openxmlformats.org/officeDocument/2006/relationships/image" Target="../media/image7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ад\Desktop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54648"/>
            <a:ext cx="5132681" cy="582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satyy-nyan--osnovnaya-melodi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526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3212976"/>
            <a:ext cx="7408333" cy="3456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ВРЕМЯ БЫСТРО ПРОЛЕТЕЛО,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ДЕТСКИЙ САДИК ПОЗАДИ.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ВЫ ТЕПЕРЬ УЖЕ БОЛЬШИЕ-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 ШКОЛУ ВАМ ПОРА ИДТИ.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ВЫ УЖЕ НЕ ДОШКОЛЯТА,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       В ПЕРВЫЙ КЛАСС ИДЁТЕ ВЫ,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      ПОЗДРАВЛЯЕМ ВАС, РЕБЯТА,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      ПУСТЬ ИСПОЛНЯТСЯ МЕЧТЫ.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МЫ ЖЕЛАЕМ ВАМ ПОБЕД,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ЖИЗНИ СКАЗОЧНОЙ, КРАСИВОЙ,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ПУСТЬ ГОРИТ </a:t>
            </a:r>
            <a:r>
              <a:rPr lang="ru-RU" sz="1600" b="1" dirty="0" smtClean="0">
                <a:solidFill>
                  <a:srgbClr val="00B050"/>
                </a:solidFill>
              </a:rPr>
              <a:t>ЗЕЛЁНЫЙ СВЕТ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В СКАЗКЕ ДЕТСКОЙ И СЧАСТЛИВОЙ!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сад\Desktop\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633" y="260648"/>
            <a:ext cx="492098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3 Теремочек для ребят - автор А чугайкина, аранжировка Е. Маканиной, вокал М. Мель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0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25595" y="1412776"/>
            <a:ext cx="7408333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ВАМ ДЕТСКИЙ САД ТЕПЛО ДАРИЛ 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И ГНАЛ ПЕЧАЛИ В ТЕНЬ,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ЗДЕСЬ ДОБРЫЙ ДУХ ВСЕГДА  ЦАРИЛ,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 ЗДЕСЬ ПРАЗДНИК КАЖДЫЙ ДЕНЬ.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СКОЛЬКО ЛЕТ ВЫ СЮДА ПРИХОДИЛИ, 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СКОЛЬКО СЛЁЗ ПРОЛИЛОСЬ ЗДЕСЬ ПОДЧАС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ЗДЕСЬ ВПЕРВЫЕ КОЛЕНКИ ВЫ БИЛИ,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ЗДЕСЬ ЖАЛЕЛИ, ЛЮБИЛИ ВСЕХ ВАС.</a:t>
            </a:r>
          </a:p>
          <a:p>
            <a:pPr marL="0" indent="0" algn="ctr">
              <a:buNone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НАШ САД СЕГОДНЯ ПРИУНЫЛ, </a:t>
            </a: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        И МЫ ГРУСТИМ СОВСЕМ НЕМНОГО,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   ВОТ ДЕНЬ ПРОЩАНЬЯ НАСТУПИЛ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И ЖДЁТ ВАС ДАЛЬНЯЯ ДОРОГА.</a:t>
            </a: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           ОСТАВИВ ЗДЕСЬ КУСОЧЕК ДЕТСТВА,</a:t>
            </a: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УХОДИТЕ ВЫ В ПЕРВЫЙ КЛАСС,</a:t>
            </a: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    НО С ВАМИ БУДЕМ ПО СОСЕДСТВУ </a:t>
            </a: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И ВСПОМНИМ ВАС ЕЩЁ НЕ РАЗ!</a:t>
            </a:r>
          </a:p>
        </p:txBody>
      </p:sp>
      <p:pic>
        <p:nvPicPr>
          <p:cNvPr id="3" name="Оркестр Поля Мориа - 1.Бразильский карнавал_(Inkompmusic.ru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4331568"/>
            <a:ext cx="609600" cy="609600"/>
          </a:xfrm>
          <a:prstGeom prst="rect">
            <a:avLst/>
          </a:prstGeom>
        </p:spPr>
      </p:pic>
      <p:pic>
        <p:nvPicPr>
          <p:cNvPr id="3075" name="Picture 3" descr="C:\Users\Пользователь\Downloads\vipusknoi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899">
            <a:off x="4695094" y="830950"/>
            <a:ext cx="4125839" cy="30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98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780928"/>
            <a:ext cx="7408333" cy="3345235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Clr>
                <a:srgbClr val="31B6FD"/>
              </a:buClr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     </a:t>
            </a:r>
          </a:p>
          <a:p>
            <a:pPr marL="0" lvl="0" indent="0" algn="ctr">
              <a:buClr>
                <a:srgbClr val="31B6FD"/>
              </a:buClr>
              <a:buNone/>
            </a:pPr>
            <a:endParaRPr lang="ru-RU" sz="1600" b="1" dirty="0">
              <a:solidFill>
                <a:srgbClr val="C00000"/>
              </a:solidFill>
            </a:endParaRPr>
          </a:p>
          <a:p>
            <a:pPr marL="0" lvl="0" indent="0" algn="ctr">
              <a:buClr>
                <a:srgbClr val="31B6FD"/>
              </a:buClr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 С </a:t>
            </a:r>
            <a:r>
              <a:rPr lang="ru-RU" sz="1600" b="1" dirty="0">
                <a:solidFill>
                  <a:srgbClr val="C00000"/>
                </a:solidFill>
              </a:rPr>
              <a:t>НЕЖНОЙ ГРУСТЬЮ-ДО СВИДАНИЯ-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marL="0" lvl="0" indent="0" algn="ctr">
              <a:buClr>
                <a:srgbClr val="31B6FD"/>
              </a:buClr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СКАЖЕТЕ </a:t>
            </a:r>
            <a:r>
              <a:rPr lang="ru-RU" sz="1600" b="1" dirty="0">
                <a:solidFill>
                  <a:srgbClr val="C00000"/>
                </a:solidFill>
              </a:rPr>
              <a:t>ГРУППЕ ВЫ РОДНОЙ,</a:t>
            </a:r>
          </a:p>
          <a:p>
            <a:pPr marL="0" lvl="0" indent="0" algn="ctr">
              <a:buClr>
                <a:srgbClr val="31B6FD"/>
              </a:buClr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       ВЫ </a:t>
            </a:r>
            <a:r>
              <a:rPr lang="ru-RU" sz="1600" b="1" dirty="0">
                <a:solidFill>
                  <a:srgbClr val="C00000"/>
                </a:solidFill>
              </a:rPr>
              <a:t>ВЕДЬ С НЕЙ НЕ РАССТАВАЛИСЬ,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marL="0" lvl="0" indent="0" algn="ctr">
              <a:buClr>
                <a:srgbClr val="31B6FD"/>
              </a:buClr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РАЗВЕ </a:t>
            </a:r>
            <a:r>
              <a:rPr lang="ru-RU" sz="1600" b="1" dirty="0">
                <a:solidFill>
                  <a:srgbClr val="C00000"/>
                </a:solidFill>
              </a:rPr>
              <a:t>ТОЛЬКО В ВЫХОДНОЙ!</a:t>
            </a:r>
          </a:p>
          <a:p>
            <a:pPr marL="0" lvl="0" indent="0">
              <a:buClr>
                <a:srgbClr val="31B6FD"/>
              </a:buClr>
              <a:buNone/>
            </a:pPr>
            <a:endParaRPr lang="ru-RU" sz="1600" b="1" dirty="0" smtClean="0">
              <a:solidFill>
                <a:srgbClr val="C00000"/>
              </a:solidFill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ДА</a:t>
            </a:r>
            <a:r>
              <a:rPr lang="ru-RU" sz="1600" b="1" dirty="0">
                <a:solidFill>
                  <a:srgbClr val="C00000"/>
                </a:solidFill>
              </a:rPr>
              <a:t>, МЫ ГРУСТИМ СОВСЕМ НЕМНОГО,</a:t>
            </a:r>
            <a:endParaRPr lang="ru-RU" sz="1400" b="1" dirty="0">
              <a:solidFill>
                <a:srgbClr val="C00000"/>
              </a:solidFill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ru-RU" sz="1600" b="1" dirty="0">
                <a:solidFill>
                  <a:srgbClr val="C00000"/>
                </a:solidFill>
              </a:rPr>
              <a:t>И ВРЕМЯ НЕ ВЕРНУТЬ НАЗАД</a:t>
            </a:r>
            <a:r>
              <a:rPr lang="ru-RU" sz="1600" b="1" dirty="0" smtClean="0">
                <a:solidFill>
                  <a:srgbClr val="C00000"/>
                </a:solidFill>
              </a:rPr>
              <a:t>,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И ВАМ ПОРА, ПОРА В ДОРОГУ…</a:t>
            </a:r>
          </a:p>
          <a:p>
            <a:pPr marL="0" lvl="0" indent="0">
              <a:buClr>
                <a:srgbClr val="31B6FD"/>
              </a:buClr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ru-RU" sz="1600" b="1" dirty="0">
                <a:solidFill>
                  <a:srgbClr val="C00000"/>
                </a:solidFill>
              </a:rPr>
              <a:t>                       </a:t>
            </a:r>
            <a:r>
              <a:rPr lang="ru-RU" sz="2000" b="1" i="1" dirty="0">
                <a:solidFill>
                  <a:srgbClr val="C00000"/>
                </a:solidFill>
              </a:rPr>
              <a:t>П Р О Щ А Й,  Л Ю Б И М Ы Й  Д Е Т С К И Й  С А Д!</a:t>
            </a:r>
          </a:p>
          <a:p>
            <a:endParaRPr lang="ru-RU" dirty="0"/>
          </a:p>
        </p:txBody>
      </p:sp>
      <p:pic>
        <p:nvPicPr>
          <p:cNvPr id="4" name="Песня  ПРОЩАЙ, ДЕТСКИЙ САД сл. и муз. В. Шестаковой. (192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700808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Пользователь\Downloads\vipusknoi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675">
            <a:off x="2195736" y="300258"/>
            <a:ext cx="4248472" cy="27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2708920"/>
            <a:ext cx="7408333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ЖИЛИ-БЫЛИ СТО ТРЕБЯТ, ВСЕ ХОДИЛИ В ДЕТСКИЙ САД.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РАЗ-РЕБЁНОК ОЧЕНЬ УМНЫЙ, ДВА-РЕБЁНОК ОЧЕНЬ ШУМНЫЙ!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ТРИ-РЕБЁНОК САМЫЙ СМЕЛЫЙ-ВСЁ УСПЕЛ, СКАЗАЛ И СДЕЛАЛ!</a:t>
            </a: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5,17,26-ЗДЕСЬ ТАЛАНТЛИВЫХ НЕ СЧЕСТЬ!</a:t>
            </a: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                П О Ч Е М У? ДА ПОТОМУ! ОБЪЯСНЯТЬ НЕ НАДО!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 ПРОСТО ЭТО ДЕТИ ИЗ НАШЕГО ДЕТСКОГО САДА!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</a:rPr>
              <a:t>ЗДЕСЬ РАСКРЫЛИ В ВАС ТАЛАНТЫ.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</a:rPr>
              <a:t>ВЫ- ПЕВЦЫ И МУЗЫКАНТЫ,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</a:rPr>
              <a:t>ВЫ- ХУДОЖНИКИ, ТАНЦОРЫ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</a:rPr>
              <a:t>И НЕМНОЖЕЧКО АКТЁРЫ!</a:t>
            </a:r>
            <a:endParaRPr lang="ru-RU" sz="1400" b="1" dirty="0">
              <a:solidFill>
                <a:srgbClr val="00B050"/>
              </a:solidFill>
            </a:endParaRPr>
          </a:p>
        </p:txBody>
      </p:sp>
      <p:pic>
        <p:nvPicPr>
          <p:cNvPr id="4" name="ДО СВИДАНИЯ, ДЕТСКИЙ САД ПЛЮС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836712"/>
            <a:ext cx="609600" cy="609600"/>
          </a:xfrm>
          <a:prstGeom prst="rect">
            <a:avLst/>
          </a:prstGeom>
        </p:spPr>
      </p:pic>
      <p:pic>
        <p:nvPicPr>
          <p:cNvPr id="5" name="555be864b1ba58ffb845a47b489830104aa65d03-640x400 (2).j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1760" y="517548"/>
            <a:ext cx="4183070" cy="26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</a:rPr>
              <a:t>ЧТО СКАЗАТЬ ВАМ НА ПРОЩАНЬЕ 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</a:rPr>
              <a:t>В ЭТОТ ТРОГАТЕЛЬНЫЙ ЧАС?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</a:rPr>
              <a:t>ЧТОБ ИСПОЛНИЛИСЬ ЖЕЛАНЬЯ 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</a:rPr>
              <a:t>И МЕЧТЫ СБЫЛИСЬ У ВАС,</a:t>
            </a:r>
          </a:p>
          <a:p>
            <a:pPr marL="0" indent="0" algn="ctr">
              <a:buNone/>
            </a:pPr>
            <a:r>
              <a:rPr lang="ru-RU" sz="1400" b="1" dirty="0" smtClean="0"/>
              <a:t>                 ЧТОБЫ ШЛИ ПО ЖИЗНИ СМЕЛО, </a:t>
            </a:r>
          </a:p>
          <a:p>
            <a:pPr marL="0" indent="0" algn="ctr">
              <a:buNone/>
            </a:pPr>
            <a:r>
              <a:rPr lang="ru-RU" sz="1400" b="1" dirty="0" smtClean="0"/>
              <a:t>        ЗА ЛЮБОЕ БРАЛИСЬ ДЕЛО.</a:t>
            </a:r>
          </a:p>
          <a:p>
            <a:pPr marL="0" indent="0" algn="ctr">
              <a:buNone/>
            </a:pPr>
            <a:r>
              <a:rPr lang="ru-RU" sz="1400" b="1" dirty="0" smtClean="0"/>
              <a:t>                   ЧТОБЫ ВЫ С ПУТИ НЕ СБИЛИСЬ, </a:t>
            </a:r>
          </a:p>
          <a:p>
            <a:pPr marL="0" indent="0" algn="ctr">
              <a:buNone/>
            </a:pPr>
            <a:r>
              <a:rPr lang="ru-RU" sz="1400" b="1" dirty="0" smtClean="0"/>
              <a:t>                  ЧТОБЫ ВАМИ ВСЕ ГОРДИЛИСЬ.</a:t>
            </a:r>
          </a:p>
          <a:p>
            <a:pPr marL="0" indent="0" algn="ctr">
              <a:buNone/>
            </a:pPr>
            <a:r>
              <a:rPr lang="ru-RU" sz="1400" b="1" dirty="0" smtClean="0"/>
              <a:t>                         ТАК КАЖДЫЙ ГОД УХОДЯТ ДЕТИ,</a:t>
            </a:r>
          </a:p>
          <a:p>
            <a:pPr marL="0" indent="0" algn="ctr">
              <a:buNone/>
            </a:pPr>
            <a:r>
              <a:rPr lang="ru-RU" sz="1400" b="1" dirty="0" smtClean="0"/>
              <a:t>И СНОВА КАЖЕТСЯ-</a:t>
            </a:r>
          </a:p>
          <a:p>
            <a:pPr marL="0" lvl="0" indent="0" algn="ctr">
              <a:buClr>
                <a:srgbClr val="31B6FD"/>
              </a:buClr>
              <a:buNone/>
            </a:pPr>
            <a:r>
              <a:rPr lang="ru-RU" sz="1400" b="1" dirty="0">
                <a:solidFill>
                  <a:srgbClr val="073E87"/>
                </a:solidFill>
              </a:rPr>
              <a:t> </a:t>
            </a:r>
            <a:r>
              <a:rPr lang="ru-RU" sz="1400" b="1" dirty="0" smtClean="0">
                <a:solidFill>
                  <a:srgbClr val="073E87"/>
                </a:solidFill>
              </a:rPr>
              <a:t>                        </a:t>
            </a:r>
            <a:endParaRPr lang="ru-RU" sz="1600" b="1" dirty="0" smtClean="0">
              <a:solidFill>
                <a:srgbClr val="073E87"/>
              </a:solidFill>
            </a:endParaRPr>
          </a:p>
          <a:p>
            <a:pPr lvl="0">
              <a:buClr>
                <a:srgbClr val="31B6FD"/>
              </a:buClr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 В </a:t>
            </a:r>
            <a:r>
              <a:rPr lang="ru-RU" b="1" dirty="0">
                <a:solidFill>
                  <a:srgbClr val="FF0000"/>
                </a:solidFill>
              </a:rPr>
              <a:t>С Е Х  Л У Ч Ш Е  Э Т И!!!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4" name="ПЕРВЫЙ РАЗ В ПЕРВЫЙ КЛАСС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830497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Пользователь\Desktop\1498825780_posvyatschenie-v-pervoklassniki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72" y="404665"/>
            <a:ext cx="4262871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\Pictures\2020-05-29\0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607">
            <a:off x="1763688" y="188640"/>
            <a:ext cx="5760640" cy="640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отовимся к выпускному.Песня Уходим в школу Людмилы Мочаловой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\Desktop\0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840760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УЧАТ В ШКОЛ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135</TotalTime>
  <Words>378</Words>
  <Application>Microsoft Office PowerPoint</Application>
  <PresentationFormat>Экран (4:3)</PresentationFormat>
  <Paragraphs>70</Paragraphs>
  <Slides>8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 О  С В И Д А Н И Я, Д Е Т С К И Й  С А Д!</dc:title>
  <dc:creator>сад</dc:creator>
  <cp:lastModifiedBy>Пользователь</cp:lastModifiedBy>
  <cp:revision>17</cp:revision>
  <dcterms:created xsi:type="dcterms:W3CDTF">2020-05-29T02:29:22Z</dcterms:created>
  <dcterms:modified xsi:type="dcterms:W3CDTF">2020-05-29T07:28:39Z</dcterms:modified>
</cp:coreProperties>
</file>