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помним, мы гордимся!</a:t>
            </a:r>
            <a:endParaRPr lang="ru-RU" dirty="0"/>
          </a:p>
        </p:txBody>
      </p:sp>
      <p:pic>
        <p:nvPicPr>
          <p:cNvPr id="1026" name="Picture 2" descr="C:\Users\User\Desktop\КНИГА ПАМЯТИ НА САЙТ\DSC074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2523" y="2252869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55976" y="1772816"/>
            <a:ext cx="4320480" cy="4407408"/>
          </a:xfrm>
        </p:spPr>
        <p:txBody>
          <a:bodyPr/>
          <a:lstStyle/>
          <a:p>
            <a:r>
              <a:rPr lang="ru-RU" dirty="0" smtClean="0"/>
              <a:t>Педагоги и воспитанники детского сада подготовили материал о героях Вов, мероприятиях проводимых в детском саду.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КНИГА ПАМЯТИ НА САЙТ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КНИГА ПАМЯТИ НА САЙТ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60124" cy="49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КНИГА ПАМЯТИ НА САЙТ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КНИГА ПАМЯТИ НА САЙТ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51497" cy="49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КНИГА ПАМЯТИ НА САЙТ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КНИГА ПАМЯТИ НА САЙТ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623505" cy="49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КНИГА ПАМЯТИ НА САЙТ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88116" cy="4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КНИГА ПАМЯТИ НА САЙТ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2" y="1646883"/>
            <a:ext cx="6696636" cy="50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КНИГА ПАМЯТИ НА САЙТ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88116" cy="4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КНИГА ПАМЯТИ НА САЙТ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88116" cy="49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esktop\КНИГА ПАМЯТИ НА САЙТ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72816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КНИГА ПАМЯТИ НА САЙТ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44100" cy="48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КНИГА ПАМЯТИ НА САЙТ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КНИГА ПАМЯТИ НА САЙТ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НИГА ПАМЯТИ НА САЙТ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КНИГА ПАМЯТИ НА САЙТ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НИГА ПАМЯТИ НА САЙТ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6479489" cy="48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НИГА ПАМЯТИ НА САЙТ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16108" cy="48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НИГА ПАМЯТИ НА САЙТ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60124" cy="49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НИГА ПАМЯТИ НА САЙТ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79489" cy="48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НИГА ПАМЯТИ НА САЙТ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44100" cy="48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</TotalTime>
  <Words>23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Мы помним, мы гордимся!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2020-12-22T01:34:35Z</dcterms:created>
  <dcterms:modified xsi:type="dcterms:W3CDTF">2020-12-28T07:54:12Z</dcterms:modified>
</cp:coreProperties>
</file>