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AF30E-AEA2-46EA-95EC-51AA0FA76AA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11794-56F8-4913-A6C4-4A92F8C5F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94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11794-56F8-4913-A6C4-4A92F8C5FEA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40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11794-56F8-4913-A6C4-4A92F8C5FEA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47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BDC86E6-0809-434D-889D-CB2D09A565E2}" type="datetimeFigureOut">
              <a:rPr lang="ru-RU" smtClean="0"/>
              <a:t>18.08.2021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5FD92A5-292E-4896-B59C-55F45E74E7D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48680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МУЗЫКАЛЬНО-ДИДАКТИЧЕСКИЕ ИГРЫ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40483" y="4509120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0360">
            <a:off x="1475658" y="2231912"/>
            <a:ext cx="6696744" cy="332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усатый нян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464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MyDocuments\Desktop\РАБОТЕНКА\IMG_20200515_10490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708">
            <a:off x="1570800" y="1195790"/>
            <a:ext cx="5351272" cy="555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ЗОРНАЯ ПОЛЕ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C00000"/>
                </a:solidFill>
              </a:rPr>
              <a:t>И Г Р А  «У Г А Д А Й  М Е Л О Д И Ю»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700" b="1" dirty="0" smtClean="0">
                <a:solidFill>
                  <a:srgbClr val="C00000"/>
                </a:solidFill>
              </a:rPr>
              <a:t>(ЦЕЛЬ:УЗНАВАТЬ ПРОИЗВЕДЕНИЯ ИЗ « ДЕТСКОГО АЛЬБОМА П.И.ЧАЙКОВСКОГО)</a:t>
            </a:r>
            <a:br>
              <a:rPr lang="ru-RU" sz="27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(ДЛЯ ДЕТЕЙ ПОДГОТОВИТЕЛЬНОЙ ГРУППЫ)</a:t>
            </a:r>
            <a:br>
              <a:rPr lang="ru-RU" sz="2200" b="1" dirty="0" smtClean="0">
                <a:solidFill>
                  <a:srgbClr val="C00000"/>
                </a:solidFill>
              </a:rPr>
            </a:br>
            <a:r>
              <a:rPr lang="ru-RU" sz="2200" b="1" dirty="0" smtClean="0">
                <a:solidFill>
                  <a:srgbClr val="C00000"/>
                </a:solidFill>
              </a:rPr>
              <a:t>(БОЛЬШИЕ КАРТИНКИ И МАЛЕНЬКИЕ РАЗДАТОЧНЫЕ)</a:t>
            </a: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9218" name="Picture 2" descr="D:\MyDocuments\Desktop\РАБОТЕНКА\IMG_20200515_105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115" y="2674938"/>
            <a:ext cx="6655707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4716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yDocuments\Desktop\РАБОТЕНКА\IMG_20200515_10524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336704" cy="593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6-novaya-kukl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925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02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MyDocuments\Desktop\РАБОТЕНКА\IMG_20200515_10521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207">
            <a:off x="2131865" y="970499"/>
            <a:ext cx="4207059" cy="54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МАРИНСКА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160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643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MyDocuments\Desktop\РАБОТЕНКА\IMG_20200515_1051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5262">
            <a:off x="2053358" y="1127034"/>
            <a:ext cx="4638113" cy="511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БАБА ЯГ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6136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30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MyDocuments\Desktop\РАБОТЕНКА\IMG_20200515_10553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7200800" cy="55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АРШ ДЕРЕВЯННЫХ СОЛДАТИК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11525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MyDocuments\Desktop\РАБОТЕНКА\IMG_20200515_10573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624735" cy="528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МАРШ ДЕРЕВЯННЫХ СОЛДАТИК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1720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3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MyDocuments\Desktop\РАБОТЕНКА\IMG_20200515_10573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058">
            <a:off x="827584" y="1196752"/>
            <a:ext cx="727280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07-bolezn-kukl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СОСТАВИЛА:МУЗЫКАЛЬНЫЙ РУКОВОДИТЕЛЬ МБДОУ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ДЕТСКИЙ САД №164 Г. ИРКУТСКА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Ч Е Р К А Ш И Н А  О Л Ь Г А  З И Н О В Ь Е В Н А.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СПАСИБО ЗА ВНИМАНИЕ!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2020Г.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445">
            <a:off x="1691680" y="2348880"/>
            <a:ext cx="62646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25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Documents\Desktop\РАБОТЕНКА\IMG_20200515_093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9625" y="2674938"/>
            <a:ext cx="4012687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И Г Р А  Д Л Я  М Л А Д Ш И Х  Д О Ш К О Л Ь Н И К О В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«СОЛНЫШКО И ДОЖДИК»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Ц Е Л Ь:учить </a:t>
            </a:r>
            <a:r>
              <a:rPr lang="ru-RU" sz="1800" b="1" dirty="0" smtClean="0">
                <a:solidFill>
                  <a:schemeClr val="tx1"/>
                </a:solidFill>
              </a:rPr>
              <a:t>различать весёлую, грустную музыку</a:t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(игра состоит из двух больших картинок и маленьких раздаточных карточек на каждого ребёнка)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602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Documents\Desktop\РАБОТЕНКА\IMG_20200515_09313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052736"/>
            <a:ext cx="554461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ЛНЫШК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30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698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yDocuments\Desktop\РАБОТЕНКА\IMG_20200515_093138-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75" y="1196752"/>
            <a:ext cx="7666925" cy="52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ТУЧ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32240" y="450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25272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>
                <a:solidFill>
                  <a:srgbClr val="7030A0"/>
                </a:solidFill>
              </a:rPr>
              <a:t>И г р а для младших дошкольников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«КОЛОБОК </a:t>
            </a:r>
            <a:r>
              <a:rPr lang="ru-RU" dirty="0" smtClean="0">
                <a:solidFill>
                  <a:srgbClr val="FF0000"/>
                </a:solidFill>
              </a:rPr>
              <a:t>ВЕСЁЛЫЙ</a:t>
            </a:r>
            <a:r>
              <a:rPr lang="ru-RU" dirty="0" smtClean="0">
                <a:solidFill>
                  <a:srgbClr val="7030A0"/>
                </a:solidFill>
              </a:rPr>
              <a:t>-ГРУСТНЫЙ»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074" name="Picture 2" descr="D:\MyDocuments\Desktop\РАБОТЕНКА\IMG_20200515_09330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931" y="2674938"/>
            <a:ext cx="4978075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ГРУСТНЫЙ КОЛОБОК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3933056"/>
            <a:ext cx="609600" cy="609600"/>
          </a:xfrm>
          <a:prstGeom prst="rect">
            <a:avLst/>
          </a:prstGeom>
        </p:spPr>
      </p:pic>
      <p:pic>
        <p:nvPicPr>
          <p:cNvPr id="5" name="ВЕСЁЛЫЙ КОЛОБОК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856" y="3947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8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9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0"/>
            <a:ext cx="8589640" cy="17294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СОСТАВЬ РИТМИЧЕСКИЙ РИСУНОК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ЦЕЛЬ: УЧИТЬ СОСТАВЛЯТЬ РИТМИЧЕСКИЙ РИСУНОК( ТИП-ТИП,КВОХ!КВОХ!,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ТИП-ТИП,КВОХ!)РАЗДАТОЧНЫЕ КАРТОЧКИ НА КАЖДОГО РЕБЁНКА.</a:t>
            </a:r>
            <a:br>
              <a:rPr lang="ru-RU" sz="1600" b="1" dirty="0" smtClean="0">
                <a:solidFill>
                  <a:srgbClr val="FF0000"/>
                </a:solidFill>
              </a:rPr>
            </a:br>
            <a:r>
              <a:rPr lang="ru-RU" sz="1600" b="1" dirty="0" smtClean="0">
                <a:solidFill>
                  <a:srgbClr val="FF0000"/>
                </a:solidFill>
              </a:rPr>
              <a:t>(ИГРА ДЛЯ ДЕТЕЙ СРЕДНЕЙ,СТАРШЕЙ ГРУПП)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MyDocuments\Desktop\РАБОТЕНКА\IMG_20200515_11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686680"/>
            <a:ext cx="7408862" cy="342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3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И Г Р А «ЧТО ДЕЛАЮТ ДЕТИ?»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ЦЕЛЬ: РАЗЛИЧАТЬ ЖАНРЫ МУЗЫКИ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(ДЛЯ ДЕТЕЙ СТАРШЕЙ, ПОДГОТОВИТЕЛЬНОЙ ГРУПП)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D:\MyDocuments\Desktop\РАБОТЕНКА\IMG_20200515_1048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94" y="2674938"/>
            <a:ext cx="6513349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00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yDocuments\Desktop\РАБОТЕНКА\IMG_20200515_1048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408711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АЛЬ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yDocuments\Desktop\РАБОТЕНКА\IMG_20200515_10490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0688"/>
            <a:ext cx="5544615" cy="60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ПОРТИВНЫЙ МАР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6994" y="3356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6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93</TotalTime>
  <Words>45</Words>
  <Application>Microsoft Office PowerPoint</Application>
  <PresentationFormat>Экран (4:3)</PresentationFormat>
  <Paragraphs>9</Paragraphs>
  <Slides>18</Slides>
  <Notes>2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Волна</vt:lpstr>
      <vt:lpstr>МУЗЫКАЛЬНО-ДИДАКТИЧЕСКИЕ ИГРЫ</vt:lpstr>
      <vt:lpstr>   И Г Р А  Д Л Я  М Л А Д Ш И Х  Д О Ш К О Л Ь Н И К О В «СОЛНЫШКО И ДОЖДИК» Ц Е Л Ь:учить различать весёлую, грустную музыку (игра состоит из двух больших картинок и маленьких раздаточных карточек на каждого ребёнка)</vt:lpstr>
      <vt:lpstr>Презентация PowerPoint</vt:lpstr>
      <vt:lpstr>Презентация PowerPoint</vt:lpstr>
      <vt:lpstr>И г р а для младших дошкольников «КОЛОБОК ВЕСЁЛЫЙ-ГРУСТНЫЙ»</vt:lpstr>
      <vt:lpstr>СОСТАВЬ РИТМИЧЕСКИЙ РИСУНОК ЦЕЛЬ: УЧИТЬ СОСТАВЛЯТЬ РИТМИЧЕСКИЙ РИСУНОК( ТИП-ТИП,КВОХ!КВОХ!, ТИП-ТИП,КВОХ!)РАЗДАТОЧНЫЕ КАРТОЧКИ НА КАЖДОГО РЕБЁНКА. (ИГРА ДЛЯ ДЕТЕЙ СРЕДНЕЙ,СТАРШЕЙ ГРУПП)</vt:lpstr>
      <vt:lpstr>И Г Р А «ЧТО ДЕЛАЮТ ДЕТИ?» ЦЕЛЬ: РАЗЛИЧАТЬ ЖАНРЫ МУЗЫКИ (ДЛЯ ДЕТЕЙ СТАРШЕЙ, ПОДГОТОВИТЕЛЬНОЙ ГРУПП)</vt:lpstr>
      <vt:lpstr>Презентация PowerPoint</vt:lpstr>
      <vt:lpstr>Презентация PowerPoint</vt:lpstr>
      <vt:lpstr>Презентация PowerPoint</vt:lpstr>
      <vt:lpstr>И Г Р А  «У Г А Д А Й  М Е Л О Д И Ю» (ЦЕЛЬ:УЗНАВАТЬ ПРОИЗВЕДЕНИЯ ИЗ « ДЕТСКОГО АЛЬБОМА П.И.ЧАЙКОВСКОГО) (ДЛЯ ДЕТЕЙ ПОДГОТОВИТЕЛЬНОЙ ГРУППЫ) (БОЛЬШИЕ КАРТИНКИ И МАЛЕНЬКИЕ РАЗДАТОЧНЫЕ)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СОСТАВИЛА:МУЗЫКАЛЬНЫЙ РУКОВОДИТЕЛЬ МБДОУ ДЕТСКИЙ САД №164 Г. ИРКУТСКА Ч Е Р К А Ш И Н А  О Л Ь Г А  З И Н О В Ь Е В Н А. СПАСИБО ЗА ВНИМАНИЕ! 2020Г.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МУЗЫКАЛЬНО-ДИДАКТИЧЕСКИЕ ИГРЫ</dc:title>
  <dc:creator>RePack by Diakov</dc:creator>
  <cp:lastModifiedBy>User</cp:lastModifiedBy>
  <cp:revision>11</cp:revision>
  <dcterms:created xsi:type="dcterms:W3CDTF">2020-05-18T07:05:30Z</dcterms:created>
  <dcterms:modified xsi:type="dcterms:W3CDTF">2021-08-18T04:23:50Z</dcterms:modified>
</cp:coreProperties>
</file>