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5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52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3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61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05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31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5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2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8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5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876AF-6A09-42F9-96F7-198BAA0D7F81}" type="datetimeFigureOut">
              <a:rPr lang="ru-RU" smtClean="0"/>
              <a:t>08.01.2022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A803-1010-4B4E-84E4-09F1AE5C2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2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s://i.pinimg.com/736x/f1/0e/75/f10e75eebe0f003463b9c1744b038266--background-paper-recipe-card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621" y="-531440"/>
            <a:ext cx="10668000" cy="784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147248" cy="396044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детский сад № 164 г. Иркутска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Игровое пособие </a:t>
            </a: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«Сундучок занимательных игр»</a:t>
            </a:r>
            <a:b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Автор – составитель: Воспитатель Смирнова Е.А.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Эл. почта: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detcad164@yandex.ru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6680" y="2259498"/>
            <a:ext cx="45719" cy="142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25011" y="4149080"/>
            <a:ext cx="3312368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8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3408"/>
            <a:ext cx="9985376" cy="73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Пособие предназначено для работы с детьми 5-7 лет. Для использования педагогами в организованной, самостоятельной и индивидуальной деятельности.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мышления, обобщение и закрепление ранее усвоенных знаний посредством применения их в играх.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Пособие является транспортируемым, содержательным, доступным.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271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490538"/>
            <a:ext cx="10669588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68784"/>
            <a:ext cx="7282651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4949" y="1600200"/>
            <a:ext cx="8281851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452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490538"/>
            <a:ext cx="10669588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е 16"/>
          <p:cNvSpPr txBox="1"/>
          <p:nvPr/>
        </p:nvSpPr>
        <p:spPr>
          <a:xfrm>
            <a:off x="1403648" y="5373216"/>
            <a:ext cx="6669405" cy="1219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i="1" dirty="0" smtClean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«</a:t>
            </a:r>
            <a:r>
              <a:rPr lang="ru-RU" sz="3600" b="1" i="1" dirty="0" smtClean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Составь узор</a:t>
            </a:r>
            <a:r>
              <a:rPr lang="ru-RU" sz="3600" b="1" i="1" dirty="0" smtClean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069" y="-490539"/>
            <a:ext cx="10669588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е 17"/>
          <p:cNvSpPr txBox="1"/>
          <p:nvPr/>
        </p:nvSpPr>
        <p:spPr>
          <a:xfrm>
            <a:off x="827584" y="5304548"/>
            <a:ext cx="7306916" cy="114878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«Выложи фигуры от самой большой</a:t>
            </a:r>
            <a:endParaRPr lang="ru-RU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 самой маленькой»</a:t>
            </a:r>
            <a:endParaRPr lang="ru-RU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6696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8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490538"/>
            <a:ext cx="10669588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" y="5733256"/>
            <a:ext cx="9251950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140156"/>
            <a:ext cx="5976664" cy="696914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-762000" y="1600200"/>
            <a:ext cx="10158536" cy="4525963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Математический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п</a:t>
            </a:r>
            <a:r>
              <a:rPr lang="ru-RU" dirty="0" smtClean="0">
                <a:solidFill>
                  <a:srgbClr val="7030A0"/>
                </a:solidFill>
              </a:rPr>
              <a:t>ланшет «</a:t>
            </a:r>
            <a:r>
              <a:rPr lang="ru-RU" dirty="0" err="1" smtClean="0">
                <a:solidFill>
                  <a:srgbClr val="7030A0"/>
                </a:solidFill>
              </a:rPr>
              <a:t>Резиночки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0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490538"/>
            <a:ext cx="10669588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е 22"/>
          <p:cNvSpPr txBox="1"/>
          <p:nvPr/>
        </p:nvSpPr>
        <p:spPr>
          <a:xfrm>
            <a:off x="1944883" y="5517232"/>
            <a:ext cx="5276850" cy="80962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600" b="1" i="1" dirty="0">
                <a:ln w="1054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7030A0"/>
                </a:solidFill>
                <a:effectLst/>
                <a:latin typeface="Times New Roman"/>
                <a:ea typeface="Calibri"/>
                <a:cs typeface="Times New Roman"/>
              </a:rPr>
              <a:t>«Найди пару»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3921" y="676599"/>
            <a:ext cx="6237312" cy="583745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-324544" y="1600200"/>
            <a:ext cx="9793088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Игра «Составь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гусеницу»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«Какое по счёту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я</a:t>
            </a:r>
            <a:r>
              <a:rPr lang="ru-RU" b="1" dirty="0" smtClean="0">
                <a:solidFill>
                  <a:srgbClr val="7030A0"/>
                </a:solidFill>
              </a:rPr>
              <a:t>блоко откусила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г</a:t>
            </a:r>
            <a:r>
              <a:rPr lang="ru-RU" b="1" dirty="0" smtClean="0">
                <a:solidFill>
                  <a:srgbClr val="7030A0"/>
                </a:solidFill>
              </a:rPr>
              <a:t>усеница?»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71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5866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4" y="5373216"/>
            <a:ext cx="9251950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09328"/>
            <a:ext cx="4608512" cy="6048672"/>
          </a:xfrm>
        </p:spPr>
      </p:pic>
    </p:spTree>
    <p:extLst>
      <p:ext uri="{BB962C8B-B14F-4D97-AF65-F5344CB8AC3E}">
        <p14:creationId xmlns:p14="http://schemas.microsoft.com/office/powerpoint/2010/main" val="367921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-241300"/>
            <a:ext cx="9985376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547260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Игра «Разноцветные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</a:rPr>
              <a:t>в</a:t>
            </a:r>
            <a:r>
              <a:rPr lang="ru-RU" b="1" dirty="0" smtClean="0">
                <a:solidFill>
                  <a:srgbClr val="7030A0"/>
                </a:solidFill>
              </a:rPr>
              <a:t>ерёвочки»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5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15416"/>
            <a:ext cx="9985376" cy="73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«Посади пчёлку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цветок»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 «Цифры играют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прятки»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0" y="20041"/>
            <a:ext cx="4427984" cy="6837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284984"/>
            <a:ext cx="304031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67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108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Муниципальное бюджетное дошкольное образовательное учреждение детский сад № 164 г. Иркутска  Игровое пособие  коврограф «Сундучок занимательных игр»       Автор – составитель: Воспитатель Смирнова Е.А. Эл. почта: detcad164@yandex.ru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№30» компенсирующего вида для детей с нарушением зрения   </dc:title>
  <dc:creator>ноутбук</dc:creator>
  <cp:lastModifiedBy>Андрей</cp:lastModifiedBy>
  <cp:revision>26</cp:revision>
  <dcterms:created xsi:type="dcterms:W3CDTF">2021-02-02T03:12:56Z</dcterms:created>
  <dcterms:modified xsi:type="dcterms:W3CDTF">2022-01-08T14:46:17Z</dcterms:modified>
</cp:coreProperties>
</file>