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596" y="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E67D8-CDE9-40E1-96EE-B692139942A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7E1E7BB-E75F-4692-9239-1B06E99B3734}">
      <dgm:prSet custT="1"/>
      <dgm:spPr/>
      <dgm:t>
        <a:bodyPr/>
        <a:lstStyle/>
        <a:p>
          <a:pPr algn="ctr"/>
          <a:r>
            <a:rPr lang="ru-RU" sz="1600" b="1">
              <a:solidFill>
                <a:schemeClr val="tx2">
                  <a:lumMod val="75000"/>
                </a:schemeClr>
              </a:solidFill>
            </a:rPr>
            <a:t>- оказать помощь   централизованным библиотекам и образовательным учреждениям в комплектации  фондов эколого-краеведческими изданиями,</a:t>
          </a:r>
        </a:p>
      </dgm:t>
    </dgm:pt>
    <dgm:pt modelId="{105A4E07-A6C2-40F1-9CD7-E864829E5CD4}" type="parTrans" cxnId="{592E27BD-6D35-430C-B488-AA258098D2B1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F0A4A9E5-6FCF-4D01-9B26-04C1285D7101}" type="sibTrans" cxnId="{592E27BD-6D35-430C-B488-AA258098D2B1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9CC6F8B1-39FA-4993-936F-40522B5B7796}">
      <dgm:prSet custT="1"/>
      <dgm:spPr/>
      <dgm:t>
        <a:bodyPr/>
        <a:lstStyle/>
        <a:p>
          <a:pPr algn="ctr"/>
          <a:r>
            <a:rPr lang="ru-RU" sz="1600" b="1">
              <a:solidFill>
                <a:schemeClr val="tx2">
                  <a:lumMod val="75000"/>
                </a:schemeClr>
              </a:solidFill>
            </a:rPr>
            <a:t>- информирование ОУ и библиотек Иркутской области и Республики Бурятия о проекте и изданиях;</a:t>
          </a:r>
        </a:p>
      </dgm:t>
    </dgm:pt>
    <dgm:pt modelId="{E4340755-8D55-4E1E-81A3-11BFC7767113}" type="parTrans" cxnId="{595BC751-A922-4182-A817-ED604D979930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337ABFFE-4D3D-4D7C-B8B1-9278B86928CE}" type="sibTrans" cxnId="{595BC751-A922-4182-A817-ED604D979930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CC9791D1-75CD-4A97-B151-DE1B72B50A8E}">
      <dgm:prSet custT="1"/>
      <dgm:spPr/>
      <dgm:t>
        <a:bodyPr/>
        <a:lstStyle/>
        <a:p>
          <a:pPr algn="ctr"/>
          <a:r>
            <a:rPr lang="ru-RU" sz="1600" b="1">
              <a:solidFill>
                <a:schemeClr val="tx2">
                  <a:lumMod val="75000"/>
                </a:schemeClr>
              </a:solidFill>
            </a:rPr>
            <a:t>- информирование Министерства образования ИО и РБ о проекте, согласование официальных писем для рассылки по ОУ, рассылка официальных писем;</a:t>
          </a:r>
        </a:p>
      </dgm:t>
    </dgm:pt>
    <dgm:pt modelId="{A7848450-9669-4A2C-8485-EEE0EDAFC551}" type="parTrans" cxnId="{5E589CF8-5AA1-4FF0-8887-8CEF126982AA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D78301AE-5B81-4089-8117-D855B53950DA}" type="sibTrans" cxnId="{5E589CF8-5AA1-4FF0-8887-8CEF126982AA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627E16E4-30D6-4E4F-915A-C044449F520D}">
      <dgm:prSet custT="1"/>
      <dgm:spPr/>
      <dgm:t>
        <a:bodyPr/>
        <a:lstStyle/>
        <a:p>
          <a:pPr algn="ctr"/>
          <a:r>
            <a:rPr lang="ru-RU" sz="1600" b="1">
              <a:solidFill>
                <a:schemeClr val="tx2">
                  <a:lumMod val="75000"/>
                </a:schemeClr>
              </a:solidFill>
            </a:rPr>
            <a:t>- работа с участниками проекта;</a:t>
          </a:r>
        </a:p>
      </dgm:t>
    </dgm:pt>
    <dgm:pt modelId="{F1D5C50E-C47C-435F-9967-E8A5C2FB461C}" type="parTrans" cxnId="{F92C9B4C-5FED-482E-8F06-285094B48FC2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BCC28424-D13F-4EFC-BA80-BC66D8999E79}" type="sibTrans" cxnId="{F92C9B4C-5FED-482E-8F06-285094B48FC2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B1DE60F2-52E0-472E-8F74-627C57028907}">
      <dgm:prSet custT="1"/>
      <dgm:spPr/>
      <dgm:t>
        <a:bodyPr/>
        <a:lstStyle/>
        <a:p>
          <a:pPr algn="ctr"/>
          <a:r>
            <a:rPr lang="ru-RU" sz="1600" b="1" dirty="0">
              <a:solidFill>
                <a:schemeClr val="tx2">
                  <a:lumMod val="75000"/>
                </a:schemeClr>
              </a:solidFill>
            </a:rPr>
            <a:t>- подготовка к изданию в 2023 г. трех тематических </a:t>
          </a:r>
          <a:r>
            <a:rPr lang="ru-RU" sz="1600" b="1" dirty="0" err="1">
              <a:solidFill>
                <a:schemeClr val="tx2">
                  <a:lumMod val="75000"/>
                </a:schemeClr>
              </a:solidFill>
            </a:rPr>
            <a:t>фотоопределителей</a:t>
          </a:r>
          <a:r>
            <a:rPr lang="ru-RU" sz="1600" b="1" dirty="0">
              <a:solidFill>
                <a:schemeClr val="tx2">
                  <a:lumMod val="75000"/>
                </a:schemeClr>
              </a:solidFill>
            </a:rPr>
            <a:t>, издание </a:t>
          </a:r>
          <a:r>
            <a:rPr lang="ru-RU" sz="1600" b="1" dirty="0" err="1">
              <a:solidFill>
                <a:schemeClr val="tx2">
                  <a:lumMod val="75000"/>
                </a:schemeClr>
              </a:solidFill>
            </a:rPr>
            <a:t>фотоопределителей</a:t>
          </a:r>
          <a:r>
            <a:rPr lang="ru-RU" sz="1600" b="1" dirty="0">
              <a:solidFill>
                <a:schemeClr val="tx2">
                  <a:lumMod val="75000"/>
                </a:schemeClr>
              </a:solidFill>
            </a:rPr>
            <a:t>;</a:t>
          </a:r>
        </a:p>
      </dgm:t>
    </dgm:pt>
    <dgm:pt modelId="{0AB0350F-E093-4909-B6F0-39A6D804BB95}" type="parTrans" cxnId="{E03B9976-003E-4C0D-9AC7-0554350D8809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174060D5-FC0F-452D-B6F9-98A0645C5E1E}" type="sibTrans" cxnId="{E03B9976-003E-4C0D-9AC7-0554350D8809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62A361FF-1220-45C1-8DAD-930EC49A48DD}">
      <dgm:prSet custT="1"/>
      <dgm:spPr/>
      <dgm:t>
        <a:bodyPr/>
        <a:lstStyle/>
        <a:p>
          <a:pPr algn="ctr"/>
          <a:r>
            <a:rPr lang="ru-RU" sz="1600" b="1">
              <a:solidFill>
                <a:schemeClr val="tx2">
                  <a:lumMod val="75000"/>
                </a:schemeClr>
              </a:solidFill>
            </a:rPr>
            <a:t>- проведение презентаций на базе организаций- участников проекта, заключение договоров о сотрудничестве.</a:t>
          </a:r>
        </a:p>
      </dgm:t>
    </dgm:pt>
    <dgm:pt modelId="{F571F431-81E4-44AD-934B-282B665A6816}" type="parTrans" cxnId="{1B913539-4F85-4A80-B53D-61EA0F921F9C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9F210D69-B858-423E-9AA3-EFD2B84171AF}" type="sibTrans" cxnId="{1B913539-4F85-4A80-B53D-61EA0F921F9C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5EBCF0BF-5A9E-489E-A382-3365DC7726E7}" type="pres">
      <dgm:prSet presAssocID="{D3CE67D8-CDE9-40E1-96EE-B692139942A0}" presName="linear" presStyleCnt="0">
        <dgm:presLayoutVars>
          <dgm:dir/>
          <dgm:animLvl val="lvl"/>
          <dgm:resizeHandles val="exact"/>
        </dgm:presLayoutVars>
      </dgm:prSet>
      <dgm:spPr/>
    </dgm:pt>
    <dgm:pt modelId="{A66F8042-5607-4DF4-8BBB-BD117F4EA048}" type="pres">
      <dgm:prSet presAssocID="{A7E1E7BB-E75F-4692-9239-1B06E99B3734}" presName="parentLin" presStyleCnt="0"/>
      <dgm:spPr/>
    </dgm:pt>
    <dgm:pt modelId="{FF7DF311-5146-4509-802F-74BFE7C62F85}" type="pres">
      <dgm:prSet presAssocID="{A7E1E7BB-E75F-4692-9239-1B06E99B3734}" presName="parentLeftMargin" presStyleLbl="node1" presStyleIdx="0" presStyleCnt="6"/>
      <dgm:spPr/>
    </dgm:pt>
    <dgm:pt modelId="{CA9D419F-19A7-46C8-9992-76C2D140649E}" type="pres">
      <dgm:prSet presAssocID="{A7E1E7BB-E75F-4692-9239-1B06E99B3734}" presName="parentText" presStyleLbl="node1" presStyleIdx="0" presStyleCnt="6" custScaleX="132020">
        <dgm:presLayoutVars>
          <dgm:chMax val="0"/>
          <dgm:bulletEnabled val="1"/>
        </dgm:presLayoutVars>
      </dgm:prSet>
      <dgm:spPr/>
    </dgm:pt>
    <dgm:pt modelId="{A7DF5653-6F1C-4BAB-B5EF-A85F79C6DBD0}" type="pres">
      <dgm:prSet presAssocID="{A7E1E7BB-E75F-4692-9239-1B06E99B3734}" presName="negativeSpace" presStyleCnt="0"/>
      <dgm:spPr/>
    </dgm:pt>
    <dgm:pt modelId="{05C655AF-FBC0-4FB1-BEB9-910D051372C1}" type="pres">
      <dgm:prSet presAssocID="{A7E1E7BB-E75F-4692-9239-1B06E99B3734}" presName="childText" presStyleLbl="conFgAcc1" presStyleIdx="0" presStyleCnt="6">
        <dgm:presLayoutVars>
          <dgm:bulletEnabled val="1"/>
        </dgm:presLayoutVars>
      </dgm:prSet>
      <dgm:spPr/>
    </dgm:pt>
    <dgm:pt modelId="{95EEF81E-D5C1-4921-AF53-1B1F9B0955C7}" type="pres">
      <dgm:prSet presAssocID="{F0A4A9E5-6FCF-4D01-9B26-04C1285D7101}" presName="spaceBetweenRectangles" presStyleCnt="0"/>
      <dgm:spPr/>
    </dgm:pt>
    <dgm:pt modelId="{D188BC68-64E0-4BFF-9E80-194F9395796A}" type="pres">
      <dgm:prSet presAssocID="{9CC6F8B1-39FA-4993-936F-40522B5B7796}" presName="parentLin" presStyleCnt="0"/>
      <dgm:spPr/>
    </dgm:pt>
    <dgm:pt modelId="{4D6A6BA6-5BAB-4989-B2C1-70998DC3DECE}" type="pres">
      <dgm:prSet presAssocID="{9CC6F8B1-39FA-4993-936F-40522B5B7796}" presName="parentLeftMargin" presStyleLbl="node1" presStyleIdx="0" presStyleCnt="6"/>
      <dgm:spPr/>
    </dgm:pt>
    <dgm:pt modelId="{8EE0E5A0-4E73-4E9A-8F3B-A9AD906AE9C6}" type="pres">
      <dgm:prSet presAssocID="{9CC6F8B1-39FA-4993-936F-40522B5B7796}" presName="parentText" presStyleLbl="node1" presStyleIdx="1" presStyleCnt="6" custScaleX="132020">
        <dgm:presLayoutVars>
          <dgm:chMax val="0"/>
          <dgm:bulletEnabled val="1"/>
        </dgm:presLayoutVars>
      </dgm:prSet>
      <dgm:spPr/>
    </dgm:pt>
    <dgm:pt modelId="{97453094-0A62-409A-B27A-E86B1269BD3B}" type="pres">
      <dgm:prSet presAssocID="{9CC6F8B1-39FA-4993-936F-40522B5B7796}" presName="negativeSpace" presStyleCnt="0"/>
      <dgm:spPr/>
    </dgm:pt>
    <dgm:pt modelId="{7306F526-35F9-40A3-9AE8-AB1DC29C530F}" type="pres">
      <dgm:prSet presAssocID="{9CC6F8B1-39FA-4993-936F-40522B5B7796}" presName="childText" presStyleLbl="conFgAcc1" presStyleIdx="1" presStyleCnt="6">
        <dgm:presLayoutVars>
          <dgm:bulletEnabled val="1"/>
        </dgm:presLayoutVars>
      </dgm:prSet>
      <dgm:spPr/>
    </dgm:pt>
    <dgm:pt modelId="{C1A5654C-49B6-4210-A311-54E0FEC02257}" type="pres">
      <dgm:prSet presAssocID="{337ABFFE-4D3D-4D7C-B8B1-9278B86928CE}" presName="spaceBetweenRectangles" presStyleCnt="0"/>
      <dgm:spPr/>
    </dgm:pt>
    <dgm:pt modelId="{5377F534-9CFE-4216-BD44-A25A4DBC5046}" type="pres">
      <dgm:prSet presAssocID="{CC9791D1-75CD-4A97-B151-DE1B72B50A8E}" presName="parentLin" presStyleCnt="0"/>
      <dgm:spPr/>
    </dgm:pt>
    <dgm:pt modelId="{2C7A80CD-628F-4683-9D86-EEC4CF74D86F}" type="pres">
      <dgm:prSet presAssocID="{CC9791D1-75CD-4A97-B151-DE1B72B50A8E}" presName="parentLeftMargin" presStyleLbl="node1" presStyleIdx="1" presStyleCnt="6"/>
      <dgm:spPr/>
    </dgm:pt>
    <dgm:pt modelId="{EBF3F6D1-01AB-4A0E-B411-F35215E90D3F}" type="pres">
      <dgm:prSet presAssocID="{CC9791D1-75CD-4A97-B151-DE1B72B50A8E}" presName="parentText" presStyleLbl="node1" presStyleIdx="2" presStyleCnt="6" custScaleX="132020">
        <dgm:presLayoutVars>
          <dgm:chMax val="0"/>
          <dgm:bulletEnabled val="1"/>
        </dgm:presLayoutVars>
      </dgm:prSet>
      <dgm:spPr/>
    </dgm:pt>
    <dgm:pt modelId="{1CA527D0-49A2-41E8-B605-7C35D07221CD}" type="pres">
      <dgm:prSet presAssocID="{CC9791D1-75CD-4A97-B151-DE1B72B50A8E}" presName="negativeSpace" presStyleCnt="0"/>
      <dgm:spPr/>
    </dgm:pt>
    <dgm:pt modelId="{7D73A119-DC92-4980-A920-F0E60D7367F6}" type="pres">
      <dgm:prSet presAssocID="{CC9791D1-75CD-4A97-B151-DE1B72B50A8E}" presName="childText" presStyleLbl="conFgAcc1" presStyleIdx="2" presStyleCnt="6">
        <dgm:presLayoutVars>
          <dgm:bulletEnabled val="1"/>
        </dgm:presLayoutVars>
      </dgm:prSet>
      <dgm:spPr/>
    </dgm:pt>
    <dgm:pt modelId="{1941F261-EC32-4211-BF07-F24B5FAE600D}" type="pres">
      <dgm:prSet presAssocID="{D78301AE-5B81-4089-8117-D855B53950DA}" presName="spaceBetweenRectangles" presStyleCnt="0"/>
      <dgm:spPr/>
    </dgm:pt>
    <dgm:pt modelId="{09068BA7-3737-456F-874E-75D8EBDE5F8D}" type="pres">
      <dgm:prSet presAssocID="{627E16E4-30D6-4E4F-915A-C044449F520D}" presName="parentLin" presStyleCnt="0"/>
      <dgm:spPr/>
    </dgm:pt>
    <dgm:pt modelId="{4AFC416B-5D76-49DF-B54D-87256334B497}" type="pres">
      <dgm:prSet presAssocID="{627E16E4-30D6-4E4F-915A-C044449F520D}" presName="parentLeftMargin" presStyleLbl="node1" presStyleIdx="2" presStyleCnt="6"/>
      <dgm:spPr/>
    </dgm:pt>
    <dgm:pt modelId="{E15BD598-4D96-4191-8C63-B5EA8711FBEA}" type="pres">
      <dgm:prSet presAssocID="{627E16E4-30D6-4E4F-915A-C044449F520D}" presName="parentText" presStyleLbl="node1" presStyleIdx="3" presStyleCnt="6" custScaleX="132020">
        <dgm:presLayoutVars>
          <dgm:chMax val="0"/>
          <dgm:bulletEnabled val="1"/>
        </dgm:presLayoutVars>
      </dgm:prSet>
      <dgm:spPr/>
    </dgm:pt>
    <dgm:pt modelId="{400F681F-B804-46DB-9CAD-461E1812AB94}" type="pres">
      <dgm:prSet presAssocID="{627E16E4-30D6-4E4F-915A-C044449F520D}" presName="negativeSpace" presStyleCnt="0"/>
      <dgm:spPr/>
    </dgm:pt>
    <dgm:pt modelId="{23468838-B028-46F8-85E0-E360F919AB84}" type="pres">
      <dgm:prSet presAssocID="{627E16E4-30D6-4E4F-915A-C044449F520D}" presName="childText" presStyleLbl="conFgAcc1" presStyleIdx="3" presStyleCnt="6">
        <dgm:presLayoutVars>
          <dgm:bulletEnabled val="1"/>
        </dgm:presLayoutVars>
      </dgm:prSet>
      <dgm:spPr/>
    </dgm:pt>
    <dgm:pt modelId="{F77D8FAF-D1F8-411E-A521-A7A738B51AF6}" type="pres">
      <dgm:prSet presAssocID="{BCC28424-D13F-4EFC-BA80-BC66D8999E79}" presName="spaceBetweenRectangles" presStyleCnt="0"/>
      <dgm:spPr/>
    </dgm:pt>
    <dgm:pt modelId="{A4DB074A-60BD-421F-997B-F1E4A851923B}" type="pres">
      <dgm:prSet presAssocID="{B1DE60F2-52E0-472E-8F74-627C57028907}" presName="parentLin" presStyleCnt="0"/>
      <dgm:spPr/>
    </dgm:pt>
    <dgm:pt modelId="{F1F36073-C121-455C-A983-71E30689C341}" type="pres">
      <dgm:prSet presAssocID="{B1DE60F2-52E0-472E-8F74-627C57028907}" presName="parentLeftMargin" presStyleLbl="node1" presStyleIdx="3" presStyleCnt="6"/>
      <dgm:spPr/>
    </dgm:pt>
    <dgm:pt modelId="{ABD9806C-9A82-4444-AD8A-BFF3440F8809}" type="pres">
      <dgm:prSet presAssocID="{B1DE60F2-52E0-472E-8F74-627C57028907}" presName="parentText" presStyleLbl="node1" presStyleIdx="4" presStyleCnt="6" custScaleX="132020">
        <dgm:presLayoutVars>
          <dgm:chMax val="0"/>
          <dgm:bulletEnabled val="1"/>
        </dgm:presLayoutVars>
      </dgm:prSet>
      <dgm:spPr/>
    </dgm:pt>
    <dgm:pt modelId="{FF829206-19F3-46AD-843F-25324D68E84C}" type="pres">
      <dgm:prSet presAssocID="{B1DE60F2-52E0-472E-8F74-627C57028907}" presName="negativeSpace" presStyleCnt="0"/>
      <dgm:spPr/>
    </dgm:pt>
    <dgm:pt modelId="{DAC3D045-2FCB-43C1-9D0D-7D12C64885A2}" type="pres">
      <dgm:prSet presAssocID="{B1DE60F2-52E0-472E-8F74-627C57028907}" presName="childText" presStyleLbl="conFgAcc1" presStyleIdx="4" presStyleCnt="6">
        <dgm:presLayoutVars>
          <dgm:bulletEnabled val="1"/>
        </dgm:presLayoutVars>
      </dgm:prSet>
      <dgm:spPr/>
    </dgm:pt>
    <dgm:pt modelId="{D5C04C0B-7985-46F2-B52F-D9FE52478B88}" type="pres">
      <dgm:prSet presAssocID="{174060D5-FC0F-452D-B6F9-98A0645C5E1E}" presName="spaceBetweenRectangles" presStyleCnt="0"/>
      <dgm:spPr/>
    </dgm:pt>
    <dgm:pt modelId="{BE008CF5-600D-43A7-8A24-F67C93C40BAD}" type="pres">
      <dgm:prSet presAssocID="{62A361FF-1220-45C1-8DAD-930EC49A48DD}" presName="parentLin" presStyleCnt="0"/>
      <dgm:spPr/>
    </dgm:pt>
    <dgm:pt modelId="{3F33851B-C878-46AF-8B24-5011C8D3BFB8}" type="pres">
      <dgm:prSet presAssocID="{62A361FF-1220-45C1-8DAD-930EC49A48DD}" presName="parentLeftMargin" presStyleLbl="node1" presStyleIdx="4" presStyleCnt="6"/>
      <dgm:spPr/>
    </dgm:pt>
    <dgm:pt modelId="{FB39C4E0-6261-476C-87D7-1BF71C522677}" type="pres">
      <dgm:prSet presAssocID="{62A361FF-1220-45C1-8DAD-930EC49A48DD}" presName="parentText" presStyleLbl="node1" presStyleIdx="5" presStyleCnt="6" custScaleX="132020">
        <dgm:presLayoutVars>
          <dgm:chMax val="0"/>
          <dgm:bulletEnabled val="1"/>
        </dgm:presLayoutVars>
      </dgm:prSet>
      <dgm:spPr/>
    </dgm:pt>
    <dgm:pt modelId="{0243EC72-E6A8-4DCE-8DB8-7DAA3690D616}" type="pres">
      <dgm:prSet presAssocID="{62A361FF-1220-45C1-8DAD-930EC49A48DD}" presName="negativeSpace" presStyleCnt="0"/>
      <dgm:spPr/>
    </dgm:pt>
    <dgm:pt modelId="{749B1D1F-DBB6-420B-B14C-C217E7621C7E}" type="pres">
      <dgm:prSet presAssocID="{62A361FF-1220-45C1-8DAD-930EC49A48D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31AE002-3D3C-46C9-8B2D-7283B2E52904}" type="presOf" srcId="{A7E1E7BB-E75F-4692-9239-1B06E99B3734}" destId="{CA9D419F-19A7-46C8-9992-76C2D140649E}" srcOrd="1" destOrd="0" presId="urn:microsoft.com/office/officeart/2005/8/layout/list1"/>
    <dgm:cxn modelId="{93CA7004-D109-4669-90CA-1E5F9970575D}" type="presOf" srcId="{62A361FF-1220-45C1-8DAD-930EC49A48DD}" destId="{3F33851B-C878-46AF-8B24-5011C8D3BFB8}" srcOrd="0" destOrd="0" presId="urn:microsoft.com/office/officeart/2005/8/layout/list1"/>
    <dgm:cxn modelId="{1022931B-8E28-4261-BBA3-5DE7B6FC730D}" type="presOf" srcId="{A7E1E7BB-E75F-4692-9239-1B06E99B3734}" destId="{FF7DF311-5146-4509-802F-74BFE7C62F85}" srcOrd="0" destOrd="0" presId="urn:microsoft.com/office/officeart/2005/8/layout/list1"/>
    <dgm:cxn modelId="{1B913539-4F85-4A80-B53D-61EA0F921F9C}" srcId="{D3CE67D8-CDE9-40E1-96EE-B692139942A0}" destId="{62A361FF-1220-45C1-8DAD-930EC49A48DD}" srcOrd="5" destOrd="0" parTransId="{F571F431-81E4-44AD-934B-282B665A6816}" sibTransId="{9F210D69-B858-423E-9AA3-EFD2B84171AF}"/>
    <dgm:cxn modelId="{E87B8863-0CC6-44A6-B3A9-9B92A1EC0AD7}" type="presOf" srcId="{B1DE60F2-52E0-472E-8F74-627C57028907}" destId="{ABD9806C-9A82-4444-AD8A-BFF3440F8809}" srcOrd="1" destOrd="0" presId="urn:microsoft.com/office/officeart/2005/8/layout/list1"/>
    <dgm:cxn modelId="{9D786248-DAE2-4DFC-8FBC-0205A7586C4E}" type="presOf" srcId="{D3CE67D8-CDE9-40E1-96EE-B692139942A0}" destId="{5EBCF0BF-5A9E-489E-A382-3365DC7726E7}" srcOrd="0" destOrd="0" presId="urn:microsoft.com/office/officeart/2005/8/layout/list1"/>
    <dgm:cxn modelId="{F92C9B4C-5FED-482E-8F06-285094B48FC2}" srcId="{D3CE67D8-CDE9-40E1-96EE-B692139942A0}" destId="{627E16E4-30D6-4E4F-915A-C044449F520D}" srcOrd="3" destOrd="0" parTransId="{F1D5C50E-C47C-435F-9967-E8A5C2FB461C}" sibTransId="{BCC28424-D13F-4EFC-BA80-BC66D8999E79}"/>
    <dgm:cxn modelId="{FDA6684F-4CC0-4F5B-B70E-8322EDB12B8A}" type="presOf" srcId="{627E16E4-30D6-4E4F-915A-C044449F520D}" destId="{E15BD598-4D96-4191-8C63-B5EA8711FBEA}" srcOrd="1" destOrd="0" presId="urn:microsoft.com/office/officeart/2005/8/layout/list1"/>
    <dgm:cxn modelId="{595BC751-A922-4182-A817-ED604D979930}" srcId="{D3CE67D8-CDE9-40E1-96EE-B692139942A0}" destId="{9CC6F8B1-39FA-4993-936F-40522B5B7796}" srcOrd="1" destOrd="0" parTransId="{E4340755-8D55-4E1E-81A3-11BFC7767113}" sibTransId="{337ABFFE-4D3D-4D7C-B8B1-9278B86928CE}"/>
    <dgm:cxn modelId="{E03B9976-003E-4C0D-9AC7-0554350D8809}" srcId="{D3CE67D8-CDE9-40E1-96EE-B692139942A0}" destId="{B1DE60F2-52E0-472E-8F74-627C57028907}" srcOrd="4" destOrd="0" parTransId="{0AB0350F-E093-4909-B6F0-39A6D804BB95}" sibTransId="{174060D5-FC0F-452D-B6F9-98A0645C5E1E}"/>
    <dgm:cxn modelId="{E6747359-A47F-4EDB-9923-4550F11C1C55}" type="presOf" srcId="{CC9791D1-75CD-4A97-B151-DE1B72B50A8E}" destId="{2C7A80CD-628F-4683-9D86-EEC4CF74D86F}" srcOrd="0" destOrd="0" presId="urn:microsoft.com/office/officeart/2005/8/layout/list1"/>
    <dgm:cxn modelId="{DD24E590-75F7-476C-9024-EF0890E6E2DF}" type="presOf" srcId="{627E16E4-30D6-4E4F-915A-C044449F520D}" destId="{4AFC416B-5D76-49DF-B54D-87256334B497}" srcOrd="0" destOrd="0" presId="urn:microsoft.com/office/officeart/2005/8/layout/list1"/>
    <dgm:cxn modelId="{592E27BD-6D35-430C-B488-AA258098D2B1}" srcId="{D3CE67D8-CDE9-40E1-96EE-B692139942A0}" destId="{A7E1E7BB-E75F-4692-9239-1B06E99B3734}" srcOrd="0" destOrd="0" parTransId="{105A4E07-A6C2-40F1-9CD7-E864829E5CD4}" sibTransId="{F0A4A9E5-6FCF-4D01-9B26-04C1285D7101}"/>
    <dgm:cxn modelId="{B52296C3-C17D-403B-8D71-3FB668CDE95C}" type="presOf" srcId="{9CC6F8B1-39FA-4993-936F-40522B5B7796}" destId="{8EE0E5A0-4E73-4E9A-8F3B-A9AD906AE9C6}" srcOrd="1" destOrd="0" presId="urn:microsoft.com/office/officeart/2005/8/layout/list1"/>
    <dgm:cxn modelId="{E0694CC6-5EB5-4E29-A11D-E46FD1C74548}" type="presOf" srcId="{B1DE60F2-52E0-472E-8F74-627C57028907}" destId="{F1F36073-C121-455C-A983-71E30689C341}" srcOrd="0" destOrd="0" presId="urn:microsoft.com/office/officeart/2005/8/layout/list1"/>
    <dgm:cxn modelId="{6D70C3C9-BBBF-4763-A9D6-96906BA270C8}" type="presOf" srcId="{CC9791D1-75CD-4A97-B151-DE1B72B50A8E}" destId="{EBF3F6D1-01AB-4A0E-B411-F35215E90D3F}" srcOrd="1" destOrd="0" presId="urn:microsoft.com/office/officeart/2005/8/layout/list1"/>
    <dgm:cxn modelId="{E9D960D7-1228-4D1D-814C-D4A27E6F9D00}" type="presOf" srcId="{9CC6F8B1-39FA-4993-936F-40522B5B7796}" destId="{4D6A6BA6-5BAB-4989-B2C1-70998DC3DECE}" srcOrd="0" destOrd="0" presId="urn:microsoft.com/office/officeart/2005/8/layout/list1"/>
    <dgm:cxn modelId="{00F208F7-FB10-4F95-B9D9-2ACF85B6AA51}" type="presOf" srcId="{62A361FF-1220-45C1-8DAD-930EC49A48DD}" destId="{FB39C4E0-6261-476C-87D7-1BF71C522677}" srcOrd="1" destOrd="0" presId="urn:microsoft.com/office/officeart/2005/8/layout/list1"/>
    <dgm:cxn modelId="{5E589CF8-5AA1-4FF0-8887-8CEF126982AA}" srcId="{D3CE67D8-CDE9-40E1-96EE-B692139942A0}" destId="{CC9791D1-75CD-4A97-B151-DE1B72B50A8E}" srcOrd="2" destOrd="0" parTransId="{A7848450-9669-4A2C-8485-EEE0EDAFC551}" sibTransId="{D78301AE-5B81-4089-8117-D855B53950DA}"/>
    <dgm:cxn modelId="{3F147FE6-BEDA-4D10-B9CC-0BE01F8E9324}" type="presParOf" srcId="{5EBCF0BF-5A9E-489E-A382-3365DC7726E7}" destId="{A66F8042-5607-4DF4-8BBB-BD117F4EA048}" srcOrd="0" destOrd="0" presId="urn:microsoft.com/office/officeart/2005/8/layout/list1"/>
    <dgm:cxn modelId="{0F8C3ACB-8997-4F4F-BA5F-1357873365A1}" type="presParOf" srcId="{A66F8042-5607-4DF4-8BBB-BD117F4EA048}" destId="{FF7DF311-5146-4509-802F-74BFE7C62F85}" srcOrd="0" destOrd="0" presId="urn:microsoft.com/office/officeart/2005/8/layout/list1"/>
    <dgm:cxn modelId="{6F5487FC-72FC-4C29-B748-3354EEDC9A9F}" type="presParOf" srcId="{A66F8042-5607-4DF4-8BBB-BD117F4EA048}" destId="{CA9D419F-19A7-46C8-9992-76C2D140649E}" srcOrd="1" destOrd="0" presId="urn:microsoft.com/office/officeart/2005/8/layout/list1"/>
    <dgm:cxn modelId="{C45AE1F7-0CB8-446E-AF79-6FD9F74BF0EB}" type="presParOf" srcId="{5EBCF0BF-5A9E-489E-A382-3365DC7726E7}" destId="{A7DF5653-6F1C-4BAB-B5EF-A85F79C6DBD0}" srcOrd="1" destOrd="0" presId="urn:microsoft.com/office/officeart/2005/8/layout/list1"/>
    <dgm:cxn modelId="{FDE2C2FA-37C2-42B6-97BE-E0C81FE9CEE1}" type="presParOf" srcId="{5EBCF0BF-5A9E-489E-A382-3365DC7726E7}" destId="{05C655AF-FBC0-4FB1-BEB9-910D051372C1}" srcOrd="2" destOrd="0" presId="urn:microsoft.com/office/officeart/2005/8/layout/list1"/>
    <dgm:cxn modelId="{15C1908D-3BDF-4217-B2FF-0CD31E516544}" type="presParOf" srcId="{5EBCF0BF-5A9E-489E-A382-3365DC7726E7}" destId="{95EEF81E-D5C1-4921-AF53-1B1F9B0955C7}" srcOrd="3" destOrd="0" presId="urn:microsoft.com/office/officeart/2005/8/layout/list1"/>
    <dgm:cxn modelId="{BCBB0524-1DFB-471E-A4B9-3A4011E61D08}" type="presParOf" srcId="{5EBCF0BF-5A9E-489E-A382-3365DC7726E7}" destId="{D188BC68-64E0-4BFF-9E80-194F9395796A}" srcOrd="4" destOrd="0" presId="urn:microsoft.com/office/officeart/2005/8/layout/list1"/>
    <dgm:cxn modelId="{883DE76B-7AAC-4E96-A2B2-1DF0C4C6EB9F}" type="presParOf" srcId="{D188BC68-64E0-4BFF-9E80-194F9395796A}" destId="{4D6A6BA6-5BAB-4989-B2C1-70998DC3DECE}" srcOrd="0" destOrd="0" presId="urn:microsoft.com/office/officeart/2005/8/layout/list1"/>
    <dgm:cxn modelId="{7BBD45C9-6D0F-450D-9ADA-AD7479395E82}" type="presParOf" srcId="{D188BC68-64E0-4BFF-9E80-194F9395796A}" destId="{8EE0E5A0-4E73-4E9A-8F3B-A9AD906AE9C6}" srcOrd="1" destOrd="0" presId="urn:microsoft.com/office/officeart/2005/8/layout/list1"/>
    <dgm:cxn modelId="{85FE3A57-955D-42DF-B4DB-B475E9B480AB}" type="presParOf" srcId="{5EBCF0BF-5A9E-489E-A382-3365DC7726E7}" destId="{97453094-0A62-409A-B27A-E86B1269BD3B}" srcOrd="5" destOrd="0" presId="urn:microsoft.com/office/officeart/2005/8/layout/list1"/>
    <dgm:cxn modelId="{8E1A7646-C736-451D-9560-0A758FF33C38}" type="presParOf" srcId="{5EBCF0BF-5A9E-489E-A382-3365DC7726E7}" destId="{7306F526-35F9-40A3-9AE8-AB1DC29C530F}" srcOrd="6" destOrd="0" presId="urn:microsoft.com/office/officeart/2005/8/layout/list1"/>
    <dgm:cxn modelId="{289F0CF0-0241-42DA-BE35-BE71E00852A4}" type="presParOf" srcId="{5EBCF0BF-5A9E-489E-A382-3365DC7726E7}" destId="{C1A5654C-49B6-4210-A311-54E0FEC02257}" srcOrd="7" destOrd="0" presId="urn:microsoft.com/office/officeart/2005/8/layout/list1"/>
    <dgm:cxn modelId="{B838BEC3-1917-473B-BB5A-D850964D36A4}" type="presParOf" srcId="{5EBCF0BF-5A9E-489E-A382-3365DC7726E7}" destId="{5377F534-9CFE-4216-BD44-A25A4DBC5046}" srcOrd="8" destOrd="0" presId="urn:microsoft.com/office/officeart/2005/8/layout/list1"/>
    <dgm:cxn modelId="{94C361C5-C681-4A15-9EF7-93368A8A08CB}" type="presParOf" srcId="{5377F534-9CFE-4216-BD44-A25A4DBC5046}" destId="{2C7A80CD-628F-4683-9D86-EEC4CF74D86F}" srcOrd="0" destOrd="0" presId="urn:microsoft.com/office/officeart/2005/8/layout/list1"/>
    <dgm:cxn modelId="{2E943E1A-7C60-4416-B3D3-9D18038DB0F8}" type="presParOf" srcId="{5377F534-9CFE-4216-BD44-A25A4DBC5046}" destId="{EBF3F6D1-01AB-4A0E-B411-F35215E90D3F}" srcOrd="1" destOrd="0" presId="urn:microsoft.com/office/officeart/2005/8/layout/list1"/>
    <dgm:cxn modelId="{802C9942-5FF8-4ADE-BC32-6182998FB369}" type="presParOf" srcId="{5EBCF0BF-5A9E-489E-A382-3365DC7726E7}" destId="{1CA527D0-49A2-41E8-B605-7C35D07221CD}" srcOrd="9" destOrd="0" presId="urn:microsoft.com/office/officeart/2005/8/layout/list1"/>
    <dgm:cxn modelId="{1C680EDB-0284-4166-871C-8FF6B3EFE734}" type="presParOf" srcId="{5EBCF0BF-5A9E-489E-A382-3365DC7726E7}" destId="{7D73A119-DC92-4980-A920-F0E60D7367F6}" srcOrd="10" destOrd="0" presId="urn:microsoft.com/office/officeart/2005/8/layout/list1"/>
    <dgm:cxn modelId="{87950234-6C4F-4EA2-8161-5D346F9E9C4B}" type="presParOf" srcId="{5EBCF0BF-5A9E-489E-A382-3365DC7726E7}" destId="{1941F261-EC32-4211-BF07-F24B5FAE600D}" srcOrd="11" destOrd="0" presId="urn:microsoft.com/office/officeart/2005/8/layout/list1"/>
    <dgm:cxn modelId="{4064F998-65D6-44B8-B2DA-73058568B7EA}" type="presParOf" srcId="{5EBCF0BF-5A9E-489E-A382-3365DC7726E7}" destId="{09068BA7-3737-456F-874E-75D8EBDE5F8D}" srcOrd="12" destOrd="0" presId="urn:microsoft.com/office/officeart/2005/8/layout/list1"/>
    <dgm:cxn modelId="{D1921748-3AD8-42C7-BAE4-7DF190DFB1C8}" type="presParOf" srcId="{09068BA7-3737-456F-874E-75D8EBDE5F8D}" destId="{4AFC416B-5D76-49DF-B54D-87256334B497}" srcOrd="0" destOrd="0" presId="urn:microsoft.com/office/officeart/2005/8/layout/list1"/>
    <dgm:cxn modelId="{76C7705C-D89D-40A0-B864-2389DC96DA51}" type="presParOf" srcId="{09068BA7-3737-456F-874E-75D8EBDE5F8D}" destId="{E15BD598-4D96-4191-8C63-B5EA8711FBEA}" srcOrd="1" destOrd="0" presId="urn:microsoft.com/office/officeart/2005/8/layout/list1"/>
    <dgm:cxn modelId="{1232C5BA-4E62-48CA-9CCE-28F612BC4827}" type="presParOf" srcId="{5EBCF0BF-5A9E-489E-A382-3365DC7726E7}" destId="{400F681F-B804-46DB-9CAD-461E1812AB94}" srcOrd="13" destOrd="0" presId="urn:microsoft.com/office/officeart/2005/8/layout/list1"/>
    <dgm:cxn modelId="{BE06D350-5A07-47F7-AC88-74B6D8044196}" type="presParOf" srcId="{5EBCF0BF-5A9E-489E-A382-3365DC7726E7}" destId="{23468838-B028-46F8-85E0-E360F919AB84}" srcOrd="14" destOrd="0" presId="urn:microsoft.com/office/officeart/2005/8/layout/list1"/>
    <dgm:cxn modelId="{AB71B5C3-40B9-47A8-B28D-1CFB8F1B15A6}" type="presParOf" srcId="{5EBCF0BF-5A9E-489E-A382-3365DC7726E7}" destId="{F77D8FAF-D1F8-411E-A521-A7A738B51AF6}" srcOrd="15" destOrd="0" presId="urn:microsoft.com/office/officeart/2005/8/layout/list1"/>
    <dgm:cxn modelId="{9E5ACC9A-4918-4193-B868-BF3D7AFCD0AE}" type="presParOf" srcId="{5EBCF0BF-5A9E-489E-A382-3365DC7726E7}" destId="{A4DB074A-60BD-421F-997B-F1E4A851923B}" srcOrd="16" destOrd="0" presId="urn:microsoft.com/office/officeart/2005/8/layout/list1"/>
    <dgm:cxn modelId="{B2525096-83BB-4309-9EDF-5FFEB71194A8}" type="presParOf" srcId="{A4DB074A-60BD-421F-997B-F1E4A851923B}" destId="{F1F36073-C121-455C-A983-71E30689C341}" srcOrd="0" destOrd="0" presId="urn:microsoft.com/office/officeart/2005/8/layout/list1"/>
    <dgm:cxn modelId="{1A0D88F4-96FB-4222-AA79-BFE869B32549}" type="presParOf" srcId="{A4DB074A-60BD-421F-997B-F1E4A851923B}" destId="{ABD9806C-9A82-4444-AD8A-BFF3440F8809}" srcOrd="1" destOrd="0" presId="urn:microsoft.com/office/officeart/2005/8/layout/list1"/>
    <dgm:cxn modelId="{3FA97124-342D-4090-A907-DEAB5B5DA8FB}" type="presParOf" srcId="{5EBCF0BF-5A9E-489E-A382-3365DC7726E7}" destId="{FF829206-19F3-46AD-843F-25324D68E84C}" srcOrd="17" destOrd="0" presId="urn:microsoft.com/office/officeart/2005/8/layout/list1"/>
    <dgm:cxn modelId="{5197E7BF-0640-4104-B064-8A56315AA5C4}" type="presParOf" srcId="{5EBCF0BF-5A9E-489E-A382-3365DC7726E7}" destId="{DAC3D045-2FCB-43C1-9D0D-7D12C64885A2}" srcOrd="18" destOrd="0" presId="urn:microsoft.com/office/officeart/2005/8/layout/list1"/>
    <dgm:cxn modelId="{C52BDAB7-58D0-4BE1-A261-4219614EF3F6}" type="presParOf" srcId="{5EBCF0BF-5A9E-489E-A382-3365DC7726E7}" destId="{D5C04C0B-7985-46F2-B52F-D9FE52478B88}" srcOrd="19" destOrd="0" presId="urn:microsoft.com/office/officeart/2005/8/layout/list1"/>
    <dgm:cxn modelId="{9C72A8E6-0B1D-4887-B70C-182F9A3460FA}" type="presParOf" srcId="{5EBCF0BF-5A9E-489E-A382-3365DC7726E7}" destId="{BE008CF5-600D-43A7-8A24-F67C93C40BAD}" srcOrd="20" destOrd="0" presId="urn:microsoft.com/office/officeart/2005/8/layout/list1"/>
    <dgm:cxn modelId="{400DF6E1-D963-48C0-AA07-C55455FA68AF}" type="presParOf" srcId="{BE008CF5-600D-43A7-8A24-F67C93C40BAD}" destId="{3F33851B-C878-46AF-8B24-5011C8D3BFB8}" srcOrd="0" destOrd="0" presId="urn:microsoft.com/office/officeart/2005/8/layout/list1"/>
    <dgm:cxn modelId="{B87C7623-1EBC-4B81-8736-61FE53B51789}" type="presParOf" srcId="{BE008CF5-600D-43A7-8A24-F67C93C40BAD}" destId="{FB39C4E0-6261-476C-87D7-1BF71C522677}" srcOrd="1" destOrd="0" presId="urn:microsoft.com/office/officeart/2005/8/layout/list1"/>
    <dgm:cxn modelId="{E15A565C-B9E6-4FEF-95E9-BE5BD4AB53AF}" type="presParOf" srcId="{5EBCF0BF-5A9E-489E-A382-3365DC7726E7}" destId="{0243EC72-E6A8-4DCE-8DB8-7DAA3690D616}" srcOrd="21" destOrd="0" presId="urn:microsoft.com/office/officeart/2005/8/layout/list1"/>
    <dgm:cxn modelId="{9F35E86D-2DB2-4336-B158-8FDC3FD98D15}" type="presParOf" srcId="{5EBCF0BF-5A9E-489E-A382-3365DC7726E7}" destId="{749B1D1F-DBB6-420B-B14C-C217E7621C7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439E88-195A-471F-827B-6BEDF9841A8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EF9A0C1-2BFC-44F3-8E92-00D2BEBE7C1F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Первый этап: </a:t>
          </a:r>
        </a:p>
      </dgm:t>
    </dgm:pt>
    <dgm:pt modelId="{8397EBFC-E5D3-4B64-B5BC-B57692FD4E51}" type="parTrans" cxnId="{28F2DBB7-8457-4968-86FE-6D2D3F49013E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6AB56D8-368B-4B1A-B5AB-42E2E2193725}" type="sibTrans" cxnId="{28F2DBB7-8457-4968-86FE-6D2D3F49013E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05A4A87-C3D3-4FF7-A174-891A7AEFC6E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tx2">
                  <a:lumMod val="75000"/>
                </a:schemeClr>
              </a:solidFill>
            </a:rPr>
            <a:t>2017 -2018 г.</a:t>
          </a:r>
        </a:p>
      </dgm:t>
    </dgm:pt>
    <dgm:pt modelId="{4A622A28-F60B-413B-9C05-62ED0FD17E4A}" type="parTrans" cxnId="{0D066572-E04B-443E-B5C7-04611654DD7B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1A2B2A8-FD10-41BD-B98C-DC3C415C9E4F}" type="sibTrans" cxnId="{0D066572-E04B-443E-B5C7-04611654DD7B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1F0BBE3-0729-4CE6-B8AF-5D608CCB3E5A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Второй этап: </a:t>
          </a:r>
        </a:p>
      </dgm:t>
    </dgm:pt>
    <dgm:pt modelId="{D89D5AE8-BEE9-4D86-B104-2C8D85F5DE08}" type="parTrans" cxnId="{210BB54F-011D-43C4-8E63-F93FDCA29CA0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5C96B6B-C511-427F-9C91-AB40718E4E35}" type="sibTrans" cxnId="{210BB54F-011D-43C4-8E63-F93FDCA29CA0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AE12581-6848-4A39-AF8C-23C5C54AAD29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</a:rPr>
            <a:t>2022_2023  г.</a:t>
          </a:r>
        </a:p>
      </dgm:t>
    </dgm:pt>
    <dgm:pt modelId="{25F6131E-49E4-4D83-A64A-F2BFB650715E}" type="parTrans" cxnId="{0AF2B9F9-BDC6-4FF9-84BA-72DFA8551D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E236941-7395-47A8-87A2-B05A383A1B6C}" type="sibTrans" cxnId="{0AF2B9F9-BDC6-4FF9-84BA-72DFA8551D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17EF3B8-ABEE-4BC5-BB39-207160950E81}" type="pres">
      <dgm:prSet presAssocID="{F8439E88-195A-471F-827B-6BEDF9841A8D}" presName="Name0" presStyleCnt="0">
        <dgm:presLayoutVars>
          <dgm:dir/>
          <dgm:animLvl val="lvl"/>
          <dgm:resizeHandles val="exact"/>
        </dgm:presLayoutVars>
      </dgm:prSet>
      <dgm:spPr/>
    </dgm:pt>
    <dgm:pt modelId="{B92F5D93-165C-4C02-8982-7FA70BCC2627}" type="pres">
      <dgm:prSet presAssocID="{1EF9A0C1-2BFC-44F3-8E92-00D2BEBE7C1F}" presName="linNode" presStyleCnt="0"/>
      <dgm:spPr/>
    </dgm:pt>
    <dgm:pt modelId="{F883B2C8-87E3-4546-8891-0893FEF32B12}" type="pres">
      <dgm:prSet presAssocID="{1EF9A0C1-2BFC-44F3-8E92-00D2BEBE7C1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1ED2585-3DE3-41C5-816C-CE78E0FA15B0}" type="pres">
      <dgm:prSet presAssocID="{1EF9A0C1-2BFC-44F3-8E92-00D2BEBE7C1F}" presName="descendantText" presStyleLbl="alignAccFollowNode1" presStyleIdx="0" presStyleCnt="2">
        <dgm:presLayoutVars>
          <dgm:bulletEnabled val="1"/>
        </dgm:presLayoutVars>
      </dgm:prSet>
      <dgm:spPr/>
    </dgm:pt>
    <dgm:pt modelId="{DA5F133D-9254-4BEB-B6AE-D872DF889480}" type="pres">
      <dgm:prSet presAssocID="{46AB56D8-368B-4B1A-B5AB-42E2E2193725}" presName="sp" presStyleCnt="0"/>
      <dgm:spPr/>
    </dgm:pt>
    <dgm:pt modelId="{9C32589E-F3B2-43C7-9439-0DEB070C5B45}" type="pres">
      <dgm:prSet presAssocID="{31F0BBE3-0729-4CE6-B8AF-5D608CCB3E5A}" presName="linNode" presStyleCnt="0"/>
      <dgm:spPr/>
    </dgm:pt>
    <dgm:pt modelId="{80C3BA16-D572-4FE0-89CF-3743F1F150D9}" type="pres">
      <dgm:prSet presAssocID="{31F0BBE3-0729-4CE6-B8AF-5D608CCB3E5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FABE301-C660-438C-B19B-B62B5E98046C}" type="pres">
      <dgm:prSet presAssocID="{31F0BBE3-0729-4CE6-B8AF-5D608CCB3E5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D978412-5932-4F44-92A6-5308C3045994}" type="presOf" srcId="{1EF9A0C1-2BFC-44F3-8E92-00D2BEBE7C1F}" destId="{F883B2C8-87E3-4546-8891-0893FEF32B12}" srcOrd="0" destOrd="0" presId="urn:microsoft.com/office/officeart/2005/8/layout/vList5"/>
    <dgm:cxn modelId="{210BB54F-011D-43C4-8E63-F93FDCA29CA0}" srcId="{F8439E88-195A-471F-827B-6BEDF9841A8D}" destId="{31F0BBE3-0729-4CE6-B8AF-5D608CCB3E5A}" srcOrd="1" destOrd="0" parTransId="{D89D5AE8-BEE9-4D86-B104-2C8D85F5DE08}" sibTransId="{75C96B6B-C511-427F-9C91-AB40718E4E35}"/>
    <dgm:cxn modelId="{0D066572-E04B-443E-B5C7-04611654DD7B}" srcId="{1EF9A0C1-2BFC-44F3-8E92-00D2BEBE7C1F}" destId="{C05A4A87-C3D3-4FF7-A174-891A7AEFC6EC}" srcOrd="0" destOrd="0" parTransId="{4A622A28-F60B-413B-9C05-62ED0FD17E4A}" sibTransId="{D1A2B2A8-FD10-41BD-B98C-DC3C415C9E4F}"/>
    <dgm:cxn modelId="{0342A37C-D599-4399-B5B1-EB7F074EB862}" type="presOf" srcId="{31F0BBE3-0729-4CE6-B8AF-5D608CCB3E5A}" destId="{80C3BA16-D572-4FE0-89CF-3743F1F150D9}" srcOrd="0" destOrd="0" presId="urn:microsoft.com/office/officeart/2005/8/layout/vList5"/>
    <dgm:cxn modelId="{FD1B729A-10AE-444D-ACB8-0C3B67C8ED20}" type="presOf" srcId="{4AE12581-6848-4A39-AF8C-23C5C54AAD29}" destId="{FFABE301-C660-438C-B19B-B62B5E98046C}" srcOrd="0" destOrd="0" presId="urn:microsoft.com/office/officeart/2005/8/layout/vList5"/>
    <dgm:cxn modelId="{5BCBBC9D-3A20-43B0-BC68-74D3F68E9B53}" type="presOf" srcId="{C05A4A87-C3D3-4FF7-A174-891A7AEFC6EC}" destId="{E1ED2585-3DE3-41C5-816C-CE78E0FA15B0}" srcOrd="0" destOrd="0" presId="urn:microsoft.com/office/officeart/2005/8/layout/vList5"/>
    <dgm:cxn modelId="{A5FAB0A1-CFE3-4B2D-9CB4-4B4FB1436FF7}" type="presOf" srcId="{F8439E88-195A-471F-827B-6BEDF9841A8D}" destId="{417EF3B8-ABEE-4BC5-BB39-207160950E81}" srcOrd="0" destOrd="0" presId="urn:microsoft.com/office/officeart/2005/8/layout/vList5"/>
    <dgm:cxn modelId="{28F2DBB7-8457-4968-86FE-6D2D3F49013E}" srcId="{F8439E88-195A-471F-827B-6BEDF9841A8D}" destId="{1EF9A0C1-2BFC-44F3-8E92-00D2BEBE7C1F}" srcOrd="0" destOrd="0" parTransId="{8397EBFC-E5D3-4B64-B5BC-B57692FD4E51}" sibTransId="{46AB56D8-368B-4B1A-B5AB-42E2E2193725}"/>
    <dgm:cxn modelId="{0AF2B9F9-BDC6-4FF9-84BA-72DFA8551D8D}" srcId="{31F0BBE3-0729-4CE6-B8AF-5D608CCB3E5A}" destId="{4AE12581-6848-4A39-AF8C-23C5C54AAD29}" srcOrd="0" destOrd="0" parTransId="{25F6131E-49E4-4D83-A64A-F2BFB650715E}" sibTransId="{3E236941-7395-47A8-87A2-B05A383A1B6C}"/>
    <dgm:cxn modelId="{3BD9FA48-A0AD-447C-BAD6-840C3A290B44}" type="presParOf" srcId="{417EF3B8-ABEE-4BC5-BB39-207160950E81}" destId="{B92F5D93-165C-4C02-8982-7FA70BCC2627}" srcOrd="0" destOrd="0" presId="urn:microsoft.com/office/officeart/2005/8/layout/vList5"/>
    <dgm:cxn modelId="{08BA21BA-5380-41DA-958C-A1FCE2204236}" type="presParOf" srcId="{B92F5D93-165C-4C02-8982-7FA70BCC2627}" destId="{F883B2C8-87E3-4546-8891-0893FEF32B12}" srcOrd="0" destOrd="0" presId="urn:microsoft.com/office/officeart/2005/8/layout/vList5"/>
    <dgm:cxn modelId="{4DDB08C4-57A0-406A-9B30-367E89BA541F}" type="presParOf" srcId="{B92F5D93-165C-4C02-8982-7FA70BCC2627}" destId="{E1ED2585-3DE3-41C5-816C-CE78E0FA15B0}" srcOrd="1" destOrd="0" presId="urn:microsoft.com/office/officeart/2005/8/layout/vList5"/>
    <dgm:cxn modelId="{F8B86D2A-B4FE-4310-9FCA-B4DAFA0498F0}" type="presParOf" srcId="{417EF3B8-ABEE-4BC5-BB39-207160950E81}" destId="{DA5F133D-9254-4BEB-B6AE-D872DF889480}" srcOrd="1" destOrd="0" presId="urn:microsoft.com/office/officeart/2005/8/layout/vList5"/>
    <dgm:cxn modelId="{9B306D84-283B-4B50-8199-CD23EC032067}" type="presParOf" srcId="{417EF3B8-ABEE-4BC5-BB39-207160950E81}" destId="{9C32589E-F3B2-43C7-9439-0DEB070C5B45}" srcOrd="2" destOrd="0" presId="urn:microsoft.com/office/officeart/2005/8/layout/vList5"/>
    <dgm:cxn modelId="{FF295EC3-2075-4E37-AABC-BEA29B088D0A}" type="presParOf" srcId="{9C32589E-F3B2-43C7-9439-0DEB070C5B45}" destId="{80C3BA16-D572-4FE0-89CF-3743F1F150D9}" srcOrd="0" destOrd="0" presId="urn:microsoft.com/office/officeart/2005/8/layout/vList5"/>
    <dgm:cxn modelId="{949E4963-5BF3-4DFA-A5AF-4CC13E68E78B}" type="presParOf" srcId="{9C32589E-F3B2-43C7-9439-0DEB070C5B45}" destId="{FFABE301-C660-438C-B19B-B62B5E9804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8F3FB7-68C5-45B4-965C-08DD15D9E98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ACD28F-4CBC-4CD0-AD98-8C7482D27FA3}">
      <dgm:prSet custT="1"/>
      <dgm:spPr/>
      <dgm:t>
        <a:bodyPr/>
        <a:lstStyle/>
        <a:p>
          <a:pPr algn="ctr"/>
          <a:r>
            <a:rPr lang="ru-RU" sz="2000" b="1">
              <a:solidFill>
                <a:schemeClr val="tx2">
                  <a:lumMod val="75000"/>
                </a:schemeClr>
              </a:solidFill>
            </a:rPr>
            <a:t>Издан фотоопределитель по рыбам Байкала на основании заявок от ОУ и библиотек в количестве 800 экз.</a:t>
          </a:r>
        </a:p>
      </dgm:t>
    </dgm:pt>
    <dgm:pt modelId="{BCA6AB63-5D1F-460F-9ED2-3BD118C4F9F8}" type="parTrans" cxnId="{FAC2CCAE-B1A5-4EEA-BA33-E6BE6A164F44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3B60D003-87D7-4B22-A3A3-1ADA8B2CBDF9}" type="sibTrans" cxnId="{FAC2CCAE-B1A5-4EEA-BA33-E6BE6A164F44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94065AD3-28BA-4D4B-9F40-62519F8EB93F}">
      <dgm:prSet custT="1"/>
      <dgm:spPr/>
      <dgm:t>
        <a:bodyPr/>
        <a:lstStyle/>
        <a:p>
          <a:pPr algn="ctr"/>
          <a:r>
            <a:rPr lang="ru-RU" sz="2000" b="1">
              <a:solidFill>
                <a:schemeClr val="tx2">
                  <a:lumMod val="75000"/>
                </a:schemeClr>
              </a:solidFill>
            </a:rPr>
            <a:t>В проекте приняли участие 44 ОУ и библиотек из 12 районов ИО и 2 ОУ РБ (Иволгинский район).</a:t>
          </a:r>
        </a:p>
      </dgm:t>
    </dgm:pt>
    <dgm:pt modelId="{2A3BA66E-0DB8-441F-B2F3-2AFD1113C085}" type="parTrans" cxnId="{D5835C2D-7579-4B58-B7D5-756AA15902CA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69944DB9-09E1-4AE5-A142-83612BF52984}" type="sibTrans" cxnId="{D5835C2D-7579-4B58-B7D5-756AA15902CA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BE8123A1-BD5C-41C0-B7C4-29AA82917E10}">
      <dgm:prSet custT="1"/>
      <dgm:spPr/>
      <dgm:t>
        <a:bodyPr/>
        <a:lstStyle/>
        <a:p>
          <a:pPr algn="ctr"/>
          <a:r>
            <a:rPr lang="ru-RU" sz="2000" b="1" dirty="0">
              <a:solidFill>
                <a:schemeClr val="tx2">
                  <a:lumMod val="75000"/>
                </a:schemeClr>
              </a:solidFill>
            </a:rPr>
            <a:t>Участникам проекта вручены благодарственные  письма Министерства образования ИО и Министерства природных ресурсов  и экологии ИО.  </a:t>
          </a:r>
        </a:p>
      </dgm:t>
    </dgm:pt>
    <dgm:pt modelId="{82B8D97C-AD5A-4046-AABC-767A3E70F388}" type="parTrans" cxnId="{22B8F52B-696C-41D7-BF54-511298F4C20B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2108F808-02EE-4744-A31D-7CF0B8EEB13C}" type="sibTrans" cxnId="{22B8F52B-696C-41D7-BF54-511298F4C20B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9A4A6930-E949-477B-A916-4C63375DAAF6}" type="pres">
      <dgm:prSet presAssocID="{4C8F3FB7-68C5-45B4-965C-08DD15D9E984}" presName="linear" presStyleCnt="0">
        <dgm:presLayoutVars>
          <dgm:dir/>
          <dgm:animLvl val="lvl"/>
          <dgm:resizeHandles val="exact"/>
        </dgm:presLayoutVars>
      </dgm:prSet>
      <dgm:spPr/>
    </dgm:pt>
    <dgm:pt modelId="{6E202B6C-1113-4078-82E3-37F86A2E9E24}" type="pres">
      <dgm:prSet presAssocID="{B6ACD28F-4CBC-4CD0-AD98-8C7482D27FA3}" presName="parentLin" presStyleCnt="0"/>
      <dgm:spPr/>
    </dgm:pt>
    <dgm:pt modelId="{128BA52D-DB93-447E-B208-DDED20A207EA}" type="pres">
      <dgm:prSet presAssocID="{B6ACD28F-4CBC-4CD0-AD98-8C7482D27FA3}" presName="parentLeftMargin" presStyleLbl="node1" presStyleIdx="0" presStyleCnt="3"/>
      <dgm:spPr/>
    </dgm:pt>
    <dgm:pt modelId="{C28CDE08-1E5E-48AF-A975-A97BD18E708B}" type="pres">
      <dgm:prSet presAssocID="{B6ACD28F-4CBC-4CD0-AD98-8C7482D27FA3}" presName="parentText" presStyleLbl="node1" presStyleIdx="0" presStyleCnt="3" custScaleX="140616">
        <dgm:presLayoutVars>
          <dgm:chMax val="0"/>
          <dgm:bulletEnabled val="1"/>
        </dgm:presLayoutVars>
      </dgm:prSet>
      <dgm:spPr/>
    </dgm:pt>
    <dgm:pt modelId="{06771B11-BF6B-4C02-AFF1-6BF1C66C7E47}" type="pres">
      <dgm:prSet presAssocID="{B6ACD28F-4CBC-4CD0-AD98-8C7482D27FA3}" presName="negativeSpace" presStyleCnt="0"/>
      <dgm:spPr/>
    </dgm:pt>
    <dgm:pt modelId="{0A63E4C3-3CBB-4189-89AD-2FDB53CD8C3A}" type="pres">
      <dgm:prSet presAssocID="{B6ACD28F-4CBC-4CD0-AD98-8C7482D27FA3}" presName="childText" presStyleLbl="conFgAcc1" presStyleIdx="0" presStyleCnt="3">
        <dgm:presLayoutVars>
          <dgm:bulletEnabled val="1"/>
        </dgm:presLayoutVars>
      </dgm:prSet>
      <dgm:spPr/>
    </dgm:pt>
    <dgm:pt modelId="{0FFC9E1F-B7A8-4BC7-9842-ACE19755C73C}" type="pres">
      <dgm:prSet presAssocID="{3B60D003-87D7-4B22-A3A3-1ADA8B2CBDF9}" presName="spaceBetweenRectangles" presStyleCnt="0"/>
      <dgm:spPr/>
    </dgm:pt>
    <dgm:pt modelId="{07F9D328-CB88-4B6A-B4DA-6D67009E35E1}" type="pres">
      <dgm:prSet presAssocID="{94065AD3-28BA-4D4B-9F40-62519F8EB93F}" presName="parentLin" presStyleCnt="0"/>
      <dgm:spPr/>
    </dgm:pt>
    <dgm:pt modelId="{6A44E948-E073-4A8D-BF13-3359B1F0DD66}" type="pres">
      <dgm:prSet presAssocID="{94065AD3-28BA-4D4B-9F40-62519F8EB93F}" presName="parentLeftMargin" presStyleLbl="node1" presStyleIdx="0" presStyleCnt="3"/>
      <dgm:spPr/>
    </dgm:pt>
    <dgm:pt modelId="{7C5D0066-58AF-4AE0-B2D3-9BF9A4C26301}" type="pres">
      <dgm:prSet presAssocID="{94065AD3-28BA-4D4B-9F40-62519F8EB93F}" presName="parentText" presStyleLbl="node1" presStyleIdx="1" presStyleCnt="3" custScaleX="140616">
        <dgm:presLayoutVars>
          <dgm:chMax val="0"/>
          <dgm:bulletEnabled val="1"/>
        </dgm:presLayoutVars>
      </dgm:prSet>
      <dgm:spPr/>
    </dgm:pt>
    <dgm:pt modelId="{75F73925-7442-49C3-9DEE-48D17E09DEB1}" type="pres">
      <dgm:prSet presAssocID="{94065AD3-28BA-4D4B-9F40-62519F8EB93F}" presName="negativeSpace" presStyleCnt="0"/>
      <dgm:spPr/>
    </dgm:pt>
    <dgm:pt modelId="{B1A36138-A0F2-4585-BC28-BE587FE86BFB}" type="pres">
      <dgm:prSet presAssocID="{94065AD3-28BA-4D4B-9F40-62519F8EB93F}" presName="childText" presStyleLbl="conFgAcc1" presStyleIdx="1" presStyleCnt="3">
        <dgm:presLayoutVars>
          <dgm:bulletEnabled val="1"/>
        </dgm:presLayoutVars>
      </dgm:prSet>
      <dgm:spPr/>
    </dgm:pt>
    <dgm:pt modelId="{CA4B7901-A37D-424D-825C-1AD6E6CF5925}" type="pres">
      <dgm:prSet presAssocID="{69944DB9-09E1-4AE5-A142-83612BF52984}" presName="spaceBetweenRectangles" presStyleCnt="0"/>
      <dgm:spPr/>
    </dgm:pt>
    <dgm:pt modelId="{7D9E1D55-F831-4A5E-9BB3-132D5357253A}" type="pres">
      <dgm:prSet presAssocID="{BE8123A1-BD5C-41C0-B7C4-29AA82917E10}" presName="parentLin" presStyleCnt="0"/>
      <dgm:spPr/>
    </dgm:pt>
    <dgm:pt modelId="{D9C002A0-AF97-4274-9F4E-AA1E7682FD1E}" type="pres">
      <dgm:prSet presAssocID="{BE8123A1-BD5C-41C0-B7C4-29AA82917E10}" presName="parentLeftMargin" presStyleLbl="node1" presStyleIdx="1" presStyleCnt="3"/>
      <dgm:spPr/>
    </dgm:pt>
    <dgm:pt modelId="{480A6DEE-4A3E-491C-A475-89225483DA61}" type="pres">
      <dgm:prSet presAssocID="{BE8123A1-BD5C-41C0-B7C4-29AA82917E10}" presName="parentText" presStyleLbl="node1" presStyleIdx="2" presStyleCnt="3" custScaleX="140616">
        <dgm:presLayoutVars>
          <dgm:chMax val="0"/>
          <dgm:bulletEnabled val="1"/>
        </dgm:presLayoutVars>
      </dgm:prSet>
      <dgm:spPr/>
    </dgm:pt>
    <dgm:pt modelId="{AEC2AD22-ECB5-4533-96B3-0F93CE4B7586}" type="pres">
      <dgm:prSet presAssocID="{BE8123A1-BD5C-41C0-B7C4-29AA82917E10}" presName="negativeSpace" presStyleCnt="0"/>
      <dgm:spPr/>
    </dgm:pt>
    <dgm:pt modelId="{CBE20FCE-3D3D-45D9-AA27-70A0F4753331}" type="pres">
      <dgm:prSet presAssocID="{BE8123A1-BD5C-41C0-B7C4-29AA82917E1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E5BD1A-D8F4-4D70-BA72-6684AE308CD9}" type="presOf" srcId="{BE8123A1-BD5C-41C0-B7C4-29AA82917E10}" destId="{480A6DEE-4A3E-491C-A475-89225483DA61}" srcOrd="1" destOrd="0" presId="urn:microsoft.com/office/officeart/2005/8/layout/list1"/>
    <dgm:cxn modelId="{C0EFEE27-5D78-430C-8CBE-8B154E64C85C}" type="presOf" srcId="{B6ACD28F-4CBC-4CD0-AD98-8C7482D27FA3}" destId="{128BA52D-DB93-447E-B208-DDED20A207EA}" srcOrd="0" destOrd="0" presId="urn:microsoft.com/office/officeart/2005/8/layout/list1"/>
    <dgm:cxn modelId="{22B8F52B-696C-41D7-BF54-511298F4C20B}" srcId="{4C8F3FB7-68C5-45B4-965C-08DD15D9E984}" destId="{BE8123A1-BD5C-41C0-B7C4-29AA82917E10}" srcOrd="2" destOrd="0" parTransId="{82B8D97C-AD5A-4046-AABC-767A3E70F388}" sibTransId="{2108F808-02EE-4744-A31D-7CF0B8EEB13C}"/>
    <dgm:cxn modelId="{D5835C2D-7579-4B58-B7D5-756AA15902CA}" srcId="{4C8F3FB7-68C5-45B4-965C-08DD15D9E984}" destId="{94065AD3-28BA-4D4B-9F40-62519F8EB93F}" srcOrd="1" destOrd="0" parTransId="{2A3BA66E-0DB8-441F-B2F3-2AFD1113C085}" sibTransId="{69944DB9-09E1-4AE5-A142-83612BF52984}"/>
    <dgm:cxn modelId="{3383586E-A463-4567-8A9D-5DF90C44AB57}" type="presOf" srcId="{94065AD3-28BA-4D4B-9F40-62519F8EB93F}" destId="{6A44E948-E073-4A8D-BF13-3359B1F0DD66}" srcOrd="0" destOrd="0" presId="urn:microsoft.com/office/officeart/2005/8/layout/list1"/>
    <dgm:cxn modelId="{B448F290-CC0C-492A-B1F5-DFD59CB132CE}" type="presOf" srcId="{94065AD3-28BA-4D4B-9F40-62519F8EB93F}" destId="{7C5D0066-58AF-4AE0-B2D3-9BF9A4C26301}" srcOrd="1" destOrd="0" presId="urn:microsoft.com/office/officeart/2005/8/layout/list1"/>
    <dgm:cxn modelId="{FAC2CCAE-B1A5-4EEA-BA33-E6BE6A164F44}" srcId="{4C8F3FB7-68C5-45B4-965C-08DD15D9E984}" destId="{B6ACD28F-4CBC-4CD0-AD98-8C7482D27FA3}" srcOrd="0" destOrd="0" parTransId="{BCA6AB63-5D1F-460F-9ED2-3BD118C4F9F8}" sibTransId="{3B60D003-87D7-4B22-A3A3-1ADA8B2CBDF9}"/>
    <dgm:cxn modelId="{DF2408BE-4E81-4282-8BCC-A2DEB72E9CF7}" type="presOf" srcId="{4C8F3FB7-68C5-45B4-965C-08DD15D9E984}" destId="{9A4A6930-E949-477B-A916-4C63375DAAF6}" srcOrd="0" destOrd="0" presId="urn:microsoft.com/office/officeart/2005/8/layout/list1"/>
    <dgm:cxn modelId="{E61F93D2-B2E5-4758-AE11-355530253CD1}" type="presOf" srcId="{BE8123A1-BD5C-41C0-B7C4-29AA82917E10}" destId="{D9C002A0-AF97-4274-9F4E-AA1E7682FD1E}" srcOrd="0" destOrd="0" presId="urn:microsoft.com/office/officeart/2005/8/layout/list1"/>
    <dgm:cxn modelId="{ABC0E8F0-8546-4C68-9523-DA26AD61C379}" type="presOf" srcId="{B6ACD28F-4CBC-4CD0-AD98-8C7482D27FA3}" destId="{C28CDE08-1E5E-48AF-A975-A97BD18E708B}" srcOrd="1" destOrd="0" presId="urn:microsoft.com/office/officeart/2005/8/layout/list1"/>
    <dgm:cxn modelId="{00F9B293-65E2-43AB-9C90-DBE689997E90}" type="presParOf" srcId="{9A4A6930-E949-477B-A916-4C63375DAAF6}" destId="{6E202B6C-1113-4078-82E3-37F86A2E9E24}" srcOrd="0" destOrd="0" presId="urn:microsoft.com/office/officeart/2005/8/layout/list1"/>
    <dgm:cxn modelId="{AE56DFA3-42DF-4D15-9687-9E78E6C35F35}" type="presParOf" srcId="{6E202B6C-1113-4078-82E3-37F86A2E9E24}" destId="{128BA52D-DB93-447E-B208-DDED20A207EA}" srcOrd="0" destOrd="0" presId="urn:microsoft.com/office/officeart/2005/8/layout/list1"/>
    <dgm:cxn modelId="{F448BE57-3079-4C1E-AC85-746A8D4A9532}" type="presParOf" srcId="{6E202B6C-1113-4078-82E3-37F86A2E9E24}" destId="{C28CDE08-1E5E-48AF-A975-A97BD18E708B}" srcOrd="1" destOrd="0" presId="urn:microsoft.com/office/officeart/2005/8/layout/list1"/>
    <dgm:cxn modelId="{A2F48385-64DD-4419-983F-5CB3330618E2}" type="presParOf" srcId="{9A4A6930-E949-477B-A916-4C63375DAAF6}" destId="{06771B11-BF6B-4C02-AFF1-6BF1C66C7E47}" srcOrd="1" destOrd="0" presId="urn:microsoft.com/office/officeart/2005/8/layout/list1"/>
    <dgm:cxn modelId="{C4D84A9B-6D6B-410A-9DE8-550DBBB1F305}" type="presParOf" srcId="{9A4A6930-E949-477B-A916-4C63375DAAF6}" destId="{0A63E4C3-3CBB-4189-89AD-2FDB53CD8C3A}" srcOrd="2" destOrd="0" presId="urn:microsoft.com/office/officeart/2005/8/layout/list1"/>
    <dgm:cxn modelId="{619754D5-0933-4BD8-94D2-DAF51C3AA93E}" type="presParOf" srcId="{9A4A6930-E949-477B-A916-4C63375DAAF6}" destId="{0FFC9E1F-B7A8-4BC7-9842-ACE19755C73C}" srcOrd="3" destOrd="0" presId="urn:microsoft.com/office/officeart/2005/8/layout/list1"/>
    <dgm:cxn modelId="{1F00DA5B-CA88-4DD8-85CF-8E98E0292F6F}" type="presParOf" srcId="{9A4A6930-E949-477B-A916-4C63375DAAF6}" destId="{07F9D328-CB88-4B6A-B4DA-6D67009E35E1}" srcOrd="4" destOrd="0" presId="urn:microsoft.com/office/officeart/2005/8/layout/list1"/>
    <dgm:cxn modelId="{76DA5A19-AC18-48A9-8042-5D5E1C666603}" type="presParOf" srcId="{07F9D328-CB88-4B6A-B4DA-6D67009E35E1}" destId="{6A44E948-E073-4A8D-BF13-3359B1F0DD66}" srcOrd="0" destOrd="0" presId="urn:microsoft.com/office/officeart/2005/8/layout/list1"/>
    <dgm:cxn modelId="{F092B389-7780-410C-B28A-B44A67C93D38}" type="presParOf" srcId="{07F9D328-CB88-4B6A-B4DA-6D67009E35E1}" destId="{7C5D0066-58AF-4AE0-B2D3-9BF9A4C26301}" srcOrd="1" destOrd="0" presId="urn:microsoft.com/office/officeart/2005/8/layout/list1"/>
    <dgm:cxn modelId="{F4CE0837-8A3F-46C6-823F-7217744E0059}" type="presParOf" srcId="{9A4A6930-E949-477B-A916-4C63375DAAF6}" destId="{75F73925-7442-49C3-9DEE-48D17E09DEB1}" srcOrd="5" destOrd="0" presId="urn:microsoft.com/office/officeart/2005/8/layout/list1"/>
    <dgm:cxn modelId="{E66C0975-6CC1-44BF-9DB6-CBDBC6D52CBA}" type="presParOf" srcId="{9A4A6930-E949-477B-A916-4C63375DAAF6}" destId="{B1A36138-A0F2-4585-BC28-BE587FE86BFB}" srcOrd="6" destOrd="0" presId="urn:microsoft.com/office/officeart/2005/8/layout/list1"/>
    <dgm:cxn modelId="{BDD8A179-291B-444F-9B13-7D74D73EFF32}" type="presParOf" srcId="{9A4A6930-E949-477B-A916-4C63375DAAF6}" destId="{CA4B7901-A37D-424D-825C-1AD6E6CF5925}" srcOrd="7" destOrd="0" presId="urn:microsoft.com/office/officeart/2005/8/layout/list1"/>
    <dgm:cxn modelId="{9BF281B1-8A44-4FDE-BB92-7D5E5F4038DC}" type="presParOf" srcId="{9A4A6930-E949-477B-A916-4C63375DAAF6}" destId="{7D9E1D55-F831-4A5E-9BB3-132D5357253A}" srcOrd="8" destOrd="0" presId="urn:microsoft.com/office/officeart/2005/8/layout/list1"/>
    <dgm:cxn modelId="{76BE43E8-A0E1-45D8-A91C-8F9F6024E650}" type="presParOf" srcId="{7D9E1D55-F831-4A5E-9BB3-132D5357253A}" destId="{D9C002A0-AF97-4274-9F4E-AA1E7682FD1E}" srcOrd="0" destOrd="0" presId="urn:microsoft.com/office/officeart/2005/8/layout/list1"/>
    <dgm:cxn modelId="{64CC1DE7-8F09-4983-8D2B-915FE4972B3C}" type="presParOf" srcId="{7D9E1D55-F831-4A5E-9BB3-132D5357253A}" destId="{480A6DEE-4A3E-491C-A475-89225483DA61}" srcOrd="1" destOrd="0" presId="urn:microsoft.com/office/officeart/2005/8/layout/list1"/>
    <dgm:cxn modelId="{026F9BC4-B1FA-4C63-A861-2071F17132EC}" type="presParOf" srcId="{9A4A6930-E949-477B-A916-4C63375DAAF6}" destId="{AEC2AD22-ECB5-4533-96B3-0F93CE4B7586}" srcOrd="9" destOrd="0" presId="urn:microsoft.com/office/officeart/2005/8/layout/list1"/>
    <dgm:cxn modelId="{B48B0A6F-073E-47C7-B679-9D967DCA4620}" type="presParOf" srcId="{9A4A6930-E949-477B-A916-4C63375DAAF6}" destId="{CBE20FCE-3D3D-45D9-AA27-70A0F47533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655AF-FBC0-4FB1-BEB9-910D051372C1}">
      <dsp:nvSpPr>
        <dsp:cNvPr id="0" name=""/>
        <dsp:cNvSpPr/>
      </dsp:nvSpPr>
      <dsp:spPr>
        <a:xfrm>
          <a:off x="0" y="303413"/>
          <a:ext cx="856895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D419F-19A7-46C8-9992-76C2D140649E}">
      <dsp:nvSpPr>
        <dsp:cNvPr id="0" name=""/>
        <dsp:cNvSpPr/>
      </dsp:nvSpPr>
      <dsp:spPr>
        <a:xfrm>
          <a:off x="428447" y="67253"/>
          <a:ext cx="7918911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2">
                  <a:lumMod val="75000"/>
                </a:schemeClr>
              </a:solidFill>
            </a:rPr>
            <a:t>- оказать помощь   централизованным библиотекам и образовательным учреждениям в комплектации  фондов эколого-краеведческими изданиями,</a:t>
          </a:r>
        </a:p>
      </dsp:txBody>
      <dsp:txXfrm>
        <a:off x="451504" y="90310"/>
        <a:ext cx="7872797" cy="426206"/>
      </dsp:txXfrm>
    </dsp:sp>
    <dsp:sp modelId="{7306F526-35F9-40A3-9AE8-AB1DC29C530F}">
      <dsp:nvSpPr>
        <dsp:cNvPr id="0" name=""/>
        <dsp:cNvSpPr/>
      </dsp:nvSpPr>
      <dsp:spPr>
        <a:xfrm>
          <a:off x="0" y="1029173"/>
          <a:ext cx="856895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E5A0-4E73-4E9A-8F3B-A9AD906AE9C6}">
      <dsp:nvSpPr>
        <dsp:cNvPr id="0" name=""/>
        <dsp:cNvSpPr/>
      </dsp:nvSpPr>
      <dsp:spPr>
        <a:xfrm>
          <a:off x="428447" y="793013"/>
          <a:ext cx="7918911" cy="47232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2">
                  <a:lumMod val="75000"/>
                </a:schemeClr>
              </a:solidFill>
            </a:rPr>
            <a:t>- информирование ОУ и библиотек Иркутской области и Республики Бурятия о проекте и изданиях;</a:t>
          </a:r>
        </a:p>
      </dsp:txBody>
      <dsp:txXfrm>
        <a:off x="451504" y="816070"/>
        <a:ext cx="7872797" cy="426206"/>
      </dsp:txXfrm>
    </dsp:sp>
    <dsp:sp modelId="{7D73A119-DC92-4980-A920-F0E60D7367F6}">
      <dsp:nvSpPr>
        <dsp:cNvPr id="0" name=""/>
        <dsp:cNvSpPr/>
      </dsp:nvSpPr>
      <dsp:spPr>
        <a:xfrm>
          <a:off x="0" y="1754933"/>
          <a:ext cx="856895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3F6D1-01AB-4A0E-B411-F35215E90D3F}">
      <dsp:nvSpPr>
        <dsp:cNvPr id="0" name=""/>
        <dsp:cNvSpPr/>
      </dsp:nvSpPr>
      <dsp:spPr>
        <a:xfrm>
          <a:off x="428447" y="1518773"/>
          <a:ext cx="7918911" cy="472320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2">
                  <a:lumMod val="75000"/>
                </a:schemeClr>
              </a:solidFill>
            </a:rPr>
            <a:t>- информирование Министерства образования ИО и РБ о проекте, согласование официальных писем для рассылки по ОУ, рассылка официальных писем;</a:t>
          </a:r>
        </a:p>
      </dsp:txBody>
      <dsp:txXfrm>
        <a:off x="451504" y="1541830"/>
        <a:ext cx="7872797" cy="426206"/>
      </dsp:txXfrm>
    </dsp:sp>
    <dsp:sp modelId="{23468838-B028-46F8-85E0-E360F919AB84}">
      <dsp:nvSpPr>
        <dsp:cNvPr id="0" name=""/>
        <dsp:cNvSpPr/>
      </dsp:nvSpPr>
      <dsp:spPr>
        <a:xfrm>
          <a:off x="0" y="2480693"/>
          <a:ext cx="856895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BD598-4D96-4191-8C63-B5EA8711FBEA}">
      <dsp:nvSpPr>
        <dsp:cNvPr id="0" name=""/>
        <dsp:cNvSpPr/>
      </dsp:nvSpPr>
      <dsp:spPr>
        <a:xfrm>
          <a:off x="428447" y="2244533"/>
          <a:ext cx="7918911" cy="47232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2">
                  <a:lumMod val="75000"/>
                </a:schemeClr>
              </a:solidFill>
            </a:rPr>
            <a:t>- работа с участниками проекта;</a:t>
          </a:r>
        </a:p>
      </dsp:txBody>
      <dsp:txXfrm>
        <a:off x="451504" y="2267590"/>
        <a:ext cx="7872797" cy="426206"/>
      </dsp:txXfrm>
    </dsp:sp>
    <dsp:sp modelId="{DAC3D045-2FCB-43C1-9D0D-7D12C64885A2}">
      <dsp:nvSpPr>
        <dsp:cNvPr id="0" name=""/>
        <dsp:cNvSpPr/>
      </dsp:nvSpPr>
      <dsp:spPr>
        <a:xfrm>
          <a:off x="0" y="3206453"/>
          <a:ext cx="856895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9806C-9A82-4444-AD8A-BFF3440F8809}">
      <dsp:nvSpPr>
        <dsp:cNvPr id="0" name=""/>
        <dsp:cNvSpPr/>
      </dsp:nvSpPr>
      <dsp:spPr>
        <a:xfrm>
          <a:off x="428447" y="2970293"/>
          <a:ext cx="7918911" cy="47232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</a:rPr>
            <a:t>- подготовка к изданию в 2023 г. трех тематических </a:t>
          </a:r>
          <a:r>
            <a:rPr lang="ru-RU" sz="1600" b="1" kern="1200" dirty="0" err="1">
              <a:solidFill>
                <a:schemeClr val="tx2">
                  <a:lumMod val="75000"/>
                </a:schemeClr>
              </a:solidFill>
            </a:rPr>
            <a:t>фотоопределителей</a:t>
          </a:r>
          <a:r>
            <a:rPr lang="ru-RU" sz="1600" b="1" kern="1200" dirty="0">
              <a:solidFill>
                <a:schemeClr val="tx2">
                  <a:lumMod val="75000"/>
                </a:schemeClr>
              </a:solidFill>
            </a:rPr>
            <a:t>, издание </a:t>
          </a:r>
          <a:r>
            <a:rPr lang="ru-RU" sz="1600" b="1" kern="1200" dirty="0" err="1">
              <a:solidFill>
                <a:schemeClr val="tx2">
                  <a:lumMod val="75000"/>
                </a:schemeClr>
              </a:solidFill>
            </a:rPr>
            <a:t>фотоопределителей</a:t>
          </a:r>
          <a:r>
            <a:rPr lang="ru-RU" sz="1600" b="1" kern="1200" dirty="0">
              <a:solidFill>
                <a:schemeClr val="tx2">
                  <a:lumMod val="75000"/>
                </a:schemeClr>
              </a:solidFill>
            </a:rPr>
            <a:t>;</a:t>
          </a:r>
        </a:p>
      </dsp:txBody>
      <dsp:txXfrm>
        <a:off x="451504" y="2993350"/>
        <a:ext cx="7872797" cy="426206"/>
      </dsp:txXfrm>
    </dsp:sp>
    <dsp:sp modelId="{749B1D1F-DBB6-420B-B14C-C217E7621C7E}">
      <dsp:nvSpPr>
        <dsp:cNvPr id="0" name=""/>
        <dsp:cNvSpPr/>
      </dsp:nvSpPr>
      <dsp:spPr>
        <a:xfrm>
          <a:off x="0" y="3932213"/>
          <a:ext cx="856895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9C4E0-6261-476C-87D7-1BF71C522677}">
      <dsp:nvSpPr>
        <dsp:cNvPr id="0" name=""/>
        <dsp:cNvSpPr/>
      </dsp:nvSpPr>
      <dsp:spPr>
        <a:xfrm>
          <a:off x="428447" y="3696053"/>
          <a:ext cx="7918911" cy="4723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2">
                  <a:lumMod val="75000"/>
                </a:schemeClr>
              </a:solidFill>
            </a:rPr>
            <a:t>- проведение презентаций на базе организаций- участников проекта, заключение договоров о сотрудничестве.</a:t>
          </a:r>
        </a:p>
      </dsp:txBody>
      <dsp:txXfrm>
        <a:off x="451504" y="3719110"/>
        <a:ext cx="7872797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D2585-3DE3-41C5-816C-CE78E0FA15B0}">
      <dsp:nvSpPr>
        <dsp:cNvPr id="0" name=""/>
        <dsp:cNvSpPr/>
      </dsp:nvSpPr>
      <dsp:spPr>
        <a:xfrm rot="5400000">
          <a:off x="3631683" y="-1039431"/>
          <a:ext cx="1718072" cy="422656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100" kern="1200" dirty="0">
              <a:solidFill>
                <a:schemeClr val="tx2">
                  <a:lumMod val="75000"/>
                </a:schemeClr>
              </a:solidFill>
            </a:rPr>
            <a:t>2017 -2018 г.</a:t>
          </a:r>
        </a:p>
      </dsp:txBody>
      <dsp:txXfrm rot="-5400000">
        <a:off x="2377440" y="298681"/>
        <a:ext cx="4142691" cy="1550334"/>
      </dsp:txXfrm>
    </dsp:sp>
    <dsp:sp modelId="{F883B2C8-87E3-4546-8891-0893FEF32B12}">
      <dsp:nvSpPr>
        <dsp:cNvPr id="0" name=""/>
        <dsp:cNvSpPr/>
      </dsp:nvSpPr>
      <dsp:spPr>
        <a:xfrm>
          <a:off x="0" y="53"/>
          <a:ext cx="2377440" cy="21475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>
              <a:solidFill>
                <a:schemeClr val="tx2">
                  <a:lumMod val="75000"/>
                </a:schemeClr>
              </a:solidFill>
            </a:rPr>
            <a:t>Первый этап: </a:t>
          </a:r>
        </a:p>
      </dsp:txBody>
      <dsp:txXfrm>
        <a:off x="104837" y="104890"/>
        <a:ext cx="2167766" cy="1937916"/>
      </dsp:txXfrm>
    </dsp:sp>
    <dsp:sp modelId="{FFABE301-C660-438C-B19B-B62B5E98046C}">
      <dsp:nvSpPr>
        <dsp:cNvPr id="0" name=""/>
        <dsp:cNvSpPr/>
      </dsp:nvSpPr>
      <dsp:spPr>
        <a:xfrm rot="5400000">
          <a:off x="3631683" y="1215538"/>
          <a:ext cx="1718072" cy="4226560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100" kern="1200" dirty="0">
              <a:solidFill>
                <a:schemeClr val="tx2">
                  <a:lumMod val="75000"/>
                </a:schemeClr>
              </a:solidFill>
            </a:rPr>
            <a:t>2022_2023  г.</a:t>
          </a:r>
        </a:p>
      </dsp:txBody>
      <dsp:txXfrm rot="-5400000">
        <a:off x="2377440" y="2553651"/>
        <a:ext cx="4142691" cy="1550334"/>
      </dsp:txXfrm>
    </dsp:sp>
    <dsp:sp modelId="{80C3BA16-D572-4FE0-89CF-3743F1F150D9}">
      <dsp:nvSpPr>
        <dsp:cNvPr id="0" name=""/>
        <dsp:cNvSpPr/>
      </dsp:nvSpPr>
      <dsp:spPr>
        <a:xfrm>
          <a:off x="0" y="2255023"/>
          <a:ext cx="2377440" cy="214759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>
              <a:solidFill>
                <a:schemeClr val="tx2">
                  <a:lumMod val="75000"/>
                </a:schemeClr>
              </a:solidFill>
            </a:rPr>
            <a:t>Второй этап: </a:t>
          </a:r>
        </a:p>
      </dsp:txBody>
      <dsp:txXfrm>
        <a:off x="104837" y="2359860"/>
        <a:ext cx="2167766" cy="1937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3E4C3-3CBB-4189-89AD-2FDB53CD8C3A}">
      <dsp:nvSpPr>
        <dsp:cNvPr id="0" name=""/>
        <dsp:cNvSpPr/>
      </dsp:nvSpPr>
      <dsp:spPr>
        <a:xfrm>
          <a:off x="0" y="532193"/>
          <a:ext cx="806489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CDE08-1E5E-48AF-A975-A97BD18E708B}">
      <dsp:nvSpPr>
        <dsp:cNvPr id="0" name=""/>
        <dsp:cNvSpPr/>
      </dsp:nvSpPr>
      <dsp:spPr>
        <a:xfrm>
          <a:off x="389855" y="45113"/>
          <a:ext cx="7674795" cy="97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tx2">
                  <a:lumMod val="75000"/>
                </a:schemeClr>
              </a:solidFill>
            </a:rPr>
            <a:t>Издан фотоопределитель по рыбам Байкала на основании заявок от ОУ и библиотек в количестве 800 экз.</a:t>
          </a:r>
        </a:p>
      </dsp:txBody>
      <dsp:txXfrm>
        <a:off x="437410" y="92668"/>
        <a:ext cx="7579685" cy="879050"/>
      </dsp:txXfrm>
    </dsp:sp>
    <dsp:sp modelId="{B1A36138-A0F2-4585-BC28-BE587FE86BFB}">
      <dsp:nvSpPr>
        <dsp:cNvPr id="0" name=""/>
        <dsp:cNvSpPr/>
      </dsp:nvSpPr>
      <dsp:spPr>
        <a:xfrm>
          <a:off x="0" y="2029073"/>
          <a:ext cx="806489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D0066-58AF-4AE0-B2D3-9BF9A4C26301}">
      <dsp:nvSpPr>
        <dsp:cNvPr id="0" name=""/>
        <dsp:cNvSpPr/>
      </dsp:nvSpPr>
      <dsp:spPr>
        <a:xfrm>
          <a:off x="389855" y="1541993"/>
          <a:ext cx="7674795" cy="9741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tx2">
                  <a:lumMod val="75000"/>
                </a:schemeClr>
              </a:solidFill>
            </a:rPr>
            <a:t>В проекте приняли участие 44 ОУ и библиотек из 12 районов ИО и 2 ОУ РБ (Иволгинский район).</a:t>
          </a:r>
        </a:p>
      </dsp:txBody>
      <dsp:txXfrm>
        <a:off x="437410" y="1589548"/>
        <a:ext cx="7579685" cy="879050"/>
      </dsp:txXfrm>
    </dsp:sp>
    <dsp:sp modelId="{CBE20FCE-3D3D-45D9-AA27-70A0F4753331}">
      <dsp:nvSpPr>
        <dsp:cNvPr id="0" name=""/>
        <dsp:cNvSpPr/>
      </dsp:nvSpPr>
      <dsp:spPr>
        <a:xfrm>
          <a:off x="0" y="3525953"/>
          <a:ext cx="806489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A6DEE-4A3E-491C-A475-89225483DA61}">
      <dsp:nvSpPr>
        <dsp:cNvPr id="0" name=""/>
        <dsp:cNvSpPr/>
      </dsp:nvSpPr>
      <dsp:spPr>
        <a:xfrm>
          <a:off x="389855" y="3038873"/>
          <a:ext cx="7674795" cy="9741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</a:rPr>
            <a:t>Участникам проекта вручены благодарственные  письма Министерства образования ИО и Министерства природных ресурсов  и экологии ИО.  </a:t>
          </a:r>
        </a:p>
      </dsp:txBody>
      <dsp:txXfrm>
        <a:off x="437410" y="3086428"/>
        <a:ext cx="7579685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5DD1-A240-46F2-BC96-4DFD04D1E01A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2AC50-7975-4AEE-92A4-7D82CC4D9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7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2AC50-7975-4AEE-92A4-7D82CC4D9A5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C93-F3E7-46F9-A007-09A1AEFE67C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0FA6-C4F7-4694-A1EE-DC4656586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C93-F3E7-46F9-A007-09A1AEFE67C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0FA6-C4F7-4694-A1EE-DC4656586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C93-F3E7-46F9-A007-09A1AEFE67C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0FA6-C4F7-4694-A1EE-DC4656586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C93-F3E7-46F9-A007-09A1AEFE67C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0FA6-C4F7-4694-A1EE-DC4656586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C93-F3E7-46F9-A007-09A1AEFE67C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0FA6-C4F7-4694-A1EE-DC4656586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C93-F3E7-46F9-A007-09A1AEFE67C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0FA6-C4F7-4694-A1EE-DC4656586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C93-F3E7-46F9-A007-09A1AEFE67C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0FA6-C4F7-4694-A1EE-DC4656586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C93-F3E7-46F9-A007-09A1AEFE67C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0FA6-C4F7-4694-A1EE-DC4656586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C93-F3E7-46F9-A007-09A1AEFE67C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0FA6-C4F7-4694-A1EE-DC4656586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C93-F3E7-46F9-A007-09A1AEFE67C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0FA6-C4F7-4694-A1EE-DC4656586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C93-F3E7-46F9-A007-09A1AEFE67C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0FA6-C4F7-4694-A1EE-DC4656586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4C93-F3E7-46F9-A007-09A1AEFE67C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0FA6-C4F7-4694-A1EE-DC4656586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536" y="1196752"/>
            <a:ext cx="8420100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Региональный эколого-образовательный проект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672" y="2996952"/>
            <a:ext cx="5699348" cy="1752600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5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«Открытие Байкала»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096" y="2636912"/>
            <a:ext cx="3336925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52600" y="404664"/>
            <a:ext cx="712879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Планируемые к изданию в 2023 г. фото определители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36" y="2176964"/>
            <a:ext cx="2592288" cy="35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160" y="1628800"/>
            <a:ext cx="2782016" cy="383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C284A5-FFCC-4C1A-92A2-0E167015082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1916832"/>
            <a:ext cx="2592288" cy="4362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52600" y="404664"/>
            <a:ext cx="712879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Образец сертификата участника проекта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 l="11905" t="24530" r="12791" b="12348"/>
          <a:stretch>
            <a:fillRect/>
          </a:stretch>
        </p:blipFill>
        <p:spPr bwMode="auto">
          <a:xfrm>
            <a:off x="1424608" y="1556792"/>
            <a:ext cx="687234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52600" y="404664"/>
            <a:ext cx="712879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Эмблемы участников проекта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666" y="-528922"/>
            <a:ext cx="635031" cy="4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216" y="4653136"/>
            <a:ext cx="1872208" cy="167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004" y="-765181"/>
            <a:ext cx="299106" cy="27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466" y="-630810"/>
            <a:ext cx="273365" cy="27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536" y="1124744"/>
            <a:ext cx="1489260" cy="192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8744" y="1916832"/>
            <a:ext cx="1440160" cy="232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6696" y="4437112"/>
            <a:ext cx="154510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36976" y="4077072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0512" y="3192600"/>
            <a:ext cx="1584176" cy="203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04928" y="2276872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49144" y="1484784"/>
            <a:ext cx="1800200" cy="166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61312" y="2852936"/>
            <a:ext cx="1705691" cy="170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4608" y="1772816"/>
            <a:ext cx="7128792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Спасибо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Внимание!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616" y="548680"/>
            <a:ext cx="4529708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Организатор: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4961756" cy="384929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5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  Иркутская региональная общественная экологическая организация детей</a:t>
            </a:r>
          </a:p>
          <a:p>
            <a:pPr algn="ctr">
              <a:buNone/>
            </a:pPr>
            <a:r>
              <a:rPr lang="ru-RU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«Экологический патруль Байкала»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3041" y="1484783"/>
            <a:ext cx="3962834" cy="427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68624" y="404664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УЧАСТНИКИ ПРОЕКТА: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00472" y="1772816"/>
            <a:ext cx="4961756" cy="384929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5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Образовательные организации и библиотеки Иркутской области и республики Бурятия</a:t>
            </a:r>
          </a:p>
        </p:txBody>
      </p:sp>
      <p:pic>
        <p:nvPicPr>
          <p:cNvPr id="22530" name="Picture 2" descr="https://upload.wikimedia.org/wikipedia/commons/thumb/2/28/%D0%93%D0%B5%D1%80%D0%B1_%D0%98%D1%80%D0%BA%D1%83%D1%82%D1%81%D0%BA%D0%BE%D0%B9_%D0%BE%D0%B1%D0%BB%D0%B0%D1%81%D1%82%D0%B8.svg/877px-%D0%93%D0%B5%D1%80%D0%B1_%D0%98%D1%80%D0%BA%D1%83%D1%82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248" y="1628800"/>
            <a:ext cx="2163031" cy="2952328"/>
          </a:xfrm>
          <a:prstGeom prst="rect">
            <a:avLst/>
          </a:prstGeom>
          <a:noFill/>
        </p:spPr>
      </p:pic>
      <p:pic>
        <p:nvPicPr>
          <p:cNvPr id="22532" name="Picture 4" descr="http://simvolika.rsl.ru/upload/files/folder_43/burgerb.jpg"/>
          <p:cNvPicPr>
            <a:picLocks noChangeAspect="1" noChangeArrowheads="1"/>
          </p:cNvPicPr>
          <p:nvPr/>
        </p:nvPicPr>
        <p:blipFill>
          <a:blip r:embed="rId3" cstate="print"/>
          <a:srcRect l="5254" t="11493" r="8936"/>
          <a:stretch>
            <a:fillRect/>
          </a:stretch>
        </p:blipFill>
        <p:spPr bwMode="auto">
          <a:xfrm>
            <a:off x="4736976" y="2924944"/>
            <a:ext cx="2396707" cy="324681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68624" y="404664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ЦЕЛЬ ПРОЕКТА: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60512" y="1772816"/>
            <a:ext cx="8784976" cy="3849292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5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Развитие экологического образования, экологического просвещения, содействие в формировании экологической культуры у населения Прибайкалья через издание серии популярных фото определителей о природе Байкала и Прибайкалья в количестве 14.</a:t>
            </a:r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68624" y="404664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ЗАДАЧИ ПРОЕКТА: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95176400"/>
              </p:ext>
            </p:extLst>
          </p:nvPr>
        </p:nvGraphicFramePr>
        <p:xfrm>
          <a:off x="776536" y="1556792"/>
          <a:ext cx="8568952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68624" y="404664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ЭТАПЫ ПРОЕКТА: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04525263"/>
              </p:ext>
            </p:extLst>
          </p:nvPr>
        </p:nvGraphicFramePr>
        <p:xfrm>
          <a:off x="1568624" y="1700808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68624" y="404664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Изданные ранее</a:t>
            </a:r>
            <a:r>
              <a:rPr kumimoji="0" lang="ru-RU" sz="4400" b="1" i="0" u="none" strike="noStrike" kern="1200" cap="all" spc="0" normalizeH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фото определители</a:t>
            </a:r>
            <a:r>
              <a:rPr kumimoji="0" lang="ru-RU" sz="4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600" y="1556792"/>
            <a:ext cx="3312368" cy="46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040" y="1556792"/>
            <a:ext cx="328247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52600" y="404664"/>
            <a:ext cx="712879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Изданный в рамках первого этапа проекта </a:t>
            </a:r>
            <a:r>
              <a:rPr kumimoji="0" lang="ru-RU" sz="2500" b="1" i="0" u="none" strike="noStrike" kern="1200" cap="all" spc="0" normalizeH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фото определитель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b="1" cap="all" baseline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608" y="1412776"/>
            <a:ext cx="3528392" cy="487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0817F2D-728A-4DE4-9679-C7042DFD6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1394923"/>
            <a:ext cx="3384376" cy="478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52600" y="404664"/>
            <a:ext cx="712879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Результаты первого этапа проекта: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920552" y="1628800"/>
          <a:ext cx="8064896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265</Words>
  <Application>Microsoft Office PowerPoint</Application>
  <PresentationFormat>Лист A4 (210x297 мм)</PresentationFormat>
  <Paragraphs>34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Региональный эколого-образовательный проект</vt:lpstr>
      <vt:lpstr>Организатор: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buch</dc:creator>
  <cp:lastModifiedBy>Алексей</cp:lastModifiedBy>
  <cp:revision>28</cp:revision>
  <dcterms:created xsi:type="dcterms:W3CDTF">2019-01-14T10:45:32Z</dcterms:created>
  <dcterms:modified xsi:type="dcterms:W3CDTF">2023-03-01T05:33:51Z</dcterms:modified>
</cp:coreProperties>
</file>