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6" r:id="rId3"/>
    <p:sldId id="258" r:id="rId4"/>
    <p:sldId id="263" r:id="rId5"/>
    <p:sldId id="264" r:id="rId6"/>
    <p:sldId id="260" r:id="rId7"/>
    <p:sldId id="261" r:id="rId8"/>
    <p:sldId id="262" r:id="rId9"/>
    <p:sldId id="265" r:id="rId10"/>
    <p:sldId id="268" r:id="rId11"/>
    <p:sldId id="270" r:id="rId12"/>
    <p:sldId id="269" r:id="rId13"/>
    <p:sldId id="271" r:id="rId14"/>
    <p:sldId id="272" r:id="rId15"/>
    <p:sldId id="273" r:id="rId16"/>
    <p:sldId id="277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717" autoAdjust="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91951C-C932-4277-89C3-BF56BB133420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1DF4A-FFFC-4FAF-99BF-1ED6E0475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1951C-C932-4277-89C3-BF56BB133420}" type="datetimeFigureOut">
              <a:rPr lang="ru-RU" smtClean="0"/>
              <a:pPr/>
              <a:t>29.12.2022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1DF4A-FFFC-4FAF-99BF-1ED6E04753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gif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tranamasterov.ru/img4/i2012/08/28/tatary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22564"/>
            <a:ext cx="9753600" cy="73152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187624" y="1052737"/>
            <a:ext cx="7200800" cy="360098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800" b="1" u="sng" dirty="0"/>
              <a:t>МБДОУ г. Иркутска детский сад №166</a:t>
            </a:r>
            <a:endParaRPr lang="ru-RU" sz="2800" dirty="0"/>
          </a:p>
          <a:p>
            <a:endParaRPr lang="ru-RU" sz="4000" b="1" dirty="0" smtClean="0"/>
          </a:p>
          <a:p>
            <a:pPr algn="ctr"/>
            <a:r>
              <a:rPr lang="ru-RU" sz="4000" b="1" dirty="0"/>
              <a:t> </a:t>
            </a:r>
            <a:r>
              <a:rPr lang="ru-RU" sz="4000" b="1" dirty="0" smtClean="0"/>
              <a:t>         Дидактические </a:t>
            </a:r>
            <a:r>
              <a:rPr lang="ru-RU" sz="4000" b="1" dirty="0"/>
              <a:t>игры по </a:t>
            </a:r>
            <a:r>
              <a:rPr lang="ru-RU" sz="4000" b="1" dirty="0" smtClean="0"/>
              <a:t>                             патриотическому           </a:t>
            </a:r>
            <a:r>
              <a:rPr lang="ru-RU" sz="4000" b="1" dirty="0" smtClean="0"/>
              <a:t>воспитанию</a:t>
            </a:r>
          </a:p>
          <a:p>
            <a:pPr algn="ctr"/>
            <a:endParaRPr lang="ru-RU" sz="4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00192" y="3789040"/>
            <a:ext cx="29941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dirty="0" smtClean="0"/>
              <a:t>Воспитатель: Дектерева Н.С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48399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87624" y="0"/>
            <a:ext cx="4392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«Собери узор».</a:t>
            </a:r>
            <a:endParaRPr lang="ru-RU" alt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Цель: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знакомить детей с народными промыслами, прививать интерес к русским традициям, учить узнавать и отличать различные промыслы.</a:t>
            </a: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Материал: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разрезные картинки с изображениями народных промыслов</a:t>
            </a: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Ход игры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- Дети собирают картинки из разрезных  фрагментов. 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699792" y="3068960"/>
            <a:ext cx="644420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Лото «Знатоки народных промыслов»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3накомство с различными народными промыслами; развитие внимания.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 Игру можно проводить как дома в паре «ребёнок – взрослый», так и в группе детей (2-7 человек). Каждому из игроков достается по одной большой карте. Соответствующие им маленькие карточки-картинки переворачиваются на столе изображениями вниз и перемешиваются, или выкладываются стопкой. Ведущий достает по одной карточке и предлагает детям угадать, у кого такая карточка.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9" name="Picture 3" descr="D:\DCIM\100MSDCF\DSC044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73768" y="4402897"/>
            <a:ext cx="2379844" cy="1584177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313" y="28774"/>
            <a:ext cx="2876549" cy="2033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536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47664" y="620688"/>
            <a:ext cx="266649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Игра «Узнай роспись»</a:t>
            </a:r>
          </a:p>
          <a:p>
            <a:r>
              <a:rPr lang="ru-RU" dirty="0" smtClean="0"/>
              <a:t>Цель: Закрепить знания</a:t>
            </a:r>
          </a:p>
          <a:p>
            <a:r>
              <a:rPr lang="ru-RU" dirty="0" smtClean="0"/>
              <a:t>детей о народных про-</a:t>
            </a:r>
          </a:p>
          <a:p>
            <a:r>
              <a:rPr lang="ru-RU" dirty="0" err="1" smtClean="0"/>
              <a:t>мыслах</a:t>
            </a:r>
            <a:r>
              <a:rPr lang="ru-RU" dirty="0" smtClean="0"/>
              <a:t>.</a:t>
            </a:r>
          </a:p>
          <a:p>
            <a:r>
              <a:rPr lang="ru-RU" dirty="0" smtClean="0"/>
              <a:t>Детям глядя на картинку </a:t>
            </a:r>
          </a:p>
          <a:p>
            <a:r>
              <a:rPr lang="ru-RU" dirty="0" smtClean="0"/>
              <a:t>предлагается назвать </a:t>
            </a:r>
          </a:p>
          <a:p>
            <a:r>
              <a:rPr lang="ru-RU" dirty="0" smtClean="0"/>
              <a:t>вид росписи.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4" name="Picture 2" descr="D:\DCIM\100MSDCF\DSC044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476672"/>
            <a:ext cx="2449678" cy="1728192"/>
          </a:xfrm>
          <a:prstGeom prst="rect">
            <a:avLst/>
          </a:prstGeom>
          <a:noFill/>
        </p:spPr>
      </p:pic>
      <p:pic>
        <p:nvPicPr>
          <p:cNvPr id="5" name="Picture 1" descr="D:\DCIM\100MSDCF\DSC04428.JPG"/>
          <p:cNvPicPr>
            <a:picLocks noChangeAspect="1" noChangeArrowheads="1"/>
          </p:cNvPicPr>
          <p:nvPr/>
        </p:nvPicPr>
        <p:blipFill>
          <a:blip r:embed="rId4" cstate="print"/>
          <a:srcRect l="22189" t="5556" r="5698"/>
          <a:stretch>
            <a:fillRect/>
          </a:stretch>
        </p:blipFill>
        <p:spPr bwMode="auto">
          <a:xfrm>
            <a:off x="1331640" y="2636912"/>
            <a:ext cx="2376264" cy="207161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076056" y="3140968"/>
            <a:ext cx="40454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Игра «Найди лишнее»</a:t>
            </a:r>
          </a:p>
          <a:p>
            <a:r>
              <a:rPr lang="ru-RU" dirty="0" smtClean="0"/>
              <a:t> Цель: Закрепить</a:t>
            </a:r>
          </a:p>
          <a:p>
            <a:r>
              <a:rPr lang="ru-RU" dirty="0" smtClean="0"/>
              <a:t> знания детей о народных промыслах</a:t>
            </a:r>
            <a:endParaRPr lang="ru-RU" dirty="0"/>
          </a:p>
        </p:txBody>
      </p:sp>
      <p:pic>
        <p:nvPicPr>
          <p:cNvPr id="8" name="Picture 2" descr="D:\DCIM\100MSDCF\DSC04454.JPG"/>
          <p:cNvPicPr>
            <a:picLocks noChangeAspect="1" noChangeArrowheads="1"/>
          </p:cNvPicPr>
          <p:nvPr/>
        </p:nvPicPr>
        <p:blipFill>
          <a:blip r:embed="rId5" cstate="print"/>
          <a:srcRect l="13225" t="1976" r="11170" b="7151"/>
          <a:stretch>
            <a:fillRect/>
          </a:stretch>
        </p:blipFill>
        <p:spPr bwMode="auto">
          <a:xfrm>
            <a:off x="5364088" y="4221088"/>
            <a:ext cx="2987824" cy="2390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1720" y="548680"/>
            <a:ext cx="49874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Раскраски</a:t>
            </a:r>
          </a:p>
          <a:p>
            <a:r>
              <a:rPr lang="ru-RU" dirty="0" smtClean="0"/>
              <a:t>Можно предложить детям раскраски по темам</a:t>
            </a:r>
          </a:p>
          <a:p>
            <a:r>
              <a:rPr lang="ru-RU" dirty="0" smtClean="0"/>
              <a:t>гербы городов, с образцами,</a:t>
            </a:r>
          </a:p>
          <a:p>
            <a:r>
              <a:rPr lang="ru-RU" dirty="0" smtClean="0"/>
              <a:t>Народные промыслы</a:t>
            </a:r>
          </a:p>
          <a:p>
            <a:r>
              <a:rPr lang="ru-RU" dirty="0" smtClean="0"/>
              <a:t>Флаги автономных округов. </a:t>
            </a:r>
            <a:endParaRPr lang="ru-RU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32857"/>
            <a:ext cx="3960310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http://vse-raskraski.ru/assets/images/resources/752/raskraska-gerb-rossii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340768"/>
            <a:ext cx="2555776" cy="2555776"/>
          </a:xfrm>
          <a:prstGeom prst="rect">
            <a:avLst/>
          </a:prstGeom>
          <a:noFill/>
        </p:spPr>
      </p:pic>
      <p:pic>
        <p:nvPicPr>
          <p:cNvPr id="5126" name="Picture 6" descr="http://tvoiraskraski.ru/sites/default/files/gerb_i_flag_rossii_no_6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4365104"/>
            <a:ext cx="3195513" cy="2246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63689" y="764704"/>
            <a:ext cx="58326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Игра «Скажи какой»</a:t>
            </a: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Цель:  закрепление умения 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 образовывать  прилагательные от существительных , формировать знания о национальных языках своей Родины, развивать речь,</a:t>
            </a: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Материал: 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Картинки и иллюстрации людей разных национальностей </a:t>
            </a:r>
          </a:p>
          <a:p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Ход игры </a:t>
            </a:r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; татарин-  татарский, мордвин -  мордовский</a:t>
            </a:r>
            <a:endParaRPr lang="ru-RU" dirty="0"/>
          </a:p>
        </p:txBody>
      </p:sp>
      <p:pic>
        <p:nvPicPr>
          <p:cNvPr id="4" name="Picture 14" descr="http://stranamasterov.ru/img4/i2012/08/28/tatary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573016"/>
            <a:ext cx="2878227" cy="270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7229" r="1205" b="2410"/>
          <a:stretch>
            <a:fillRect/>
          </a:stretch>
        </p:blipFill>
        <p:spPr bwMode="auto">
          <a:xfrm>
            <a:off x="1043608" y="908720"/>
            <a:ext cx="2232248" cy="317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IMG_20171129_111137_HDR.jpg"/>
          <p:cNvPicPr>
            <a:picLocks noChangeAspect="1"/>
          </p:cNvPicPr>
          <p:nvPr/>
        </p:nvPicPr>
        <p:blipFill>
          <a:blip r:embed="rId4" cstate="print"/>
          <a:srcRect t="8814" r="1726" b="8331"/>
          <a:stretch>
            <a:fillRect/>
          </a:stretch>
        </p:blipFill>
        <p:spPr>
          <a:xfrm rot="10800000">
            <a:off x="4355976" y="1268760"/>
            <a:ext cx="4099601" cy="2592288"/>
          </a:xfrm>
          <a:prstGeom prst="rect">
            <a:avLst/>
          </a:prstGeom>
        </p:spPr>
      </p:pic>
      <p:pic>
        <p:nvPicPr>
          <p:cNvPr id="5" name="Рисунок 4" descr="IMG_20171129_111232_HDR.jpg"/>
          <p:cNvPicPr>
            <a:picLocks noChangeAspect="1"/>
          </p:cNvPicPr>
          <p:nvPr/>
        </p:nvPicPr>
        <p:blipFill>
          <a:blip r:embed="rId5" cstate="print"/>
          <a:srcRect l="1395" t="3721" b="20000"/>
          <a:stretch>
            <a:fillRect/>
          </a:stretch>
        </p:blipFill>
        <p:spPr>
          <a:xfrm>
            <a:off x="2699792" y="4149080"/>
            <a:ext cx="4152462" cy="24092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IMG_20171129_123504_HDR.jpg"/>
          <p:cNvPicPr>
            <a:picLocks noChangeAspect="1"/>
          </p:cNvPicPr>
          <p:nvPr/>
        </p:nvPicPr>
        <p:blipFill>
          <a:blip r:embed="rId3" cstate="print"/>
          <a:srcRect l="12988" t="18501" r="9838" b="17450"/>
          <a:stretch>
            <a:fillRect/>
          </a:stretch>
        </p:blipFill>
        <p:spPr>
          <a:xfrm>
            <a:off x="5327570" y="445314"/>
            <a:ext cx="3586234" cy="2232248"/>
          </a:xfrm>
          <a:prstGeom prst="round1Rect">
            <a:avLst/>
          </a:prstGeom>
        </p:spPr>
      </p:pic>
      <p:pic>
        <p:nvPicPr>
          <p:cNvPr id="4" name="Рисунок 3" descr="IMG_20171129_121959_HDR.jpg"/>
          <p:cNvPicPr>
            <a:picLocks noChangeAspect="1"/>
          </p:cNvPicPr>
          <p:nvPr/>
        </p:nvPicPr>
        <p:blipFill>
          <a:blip r:embed="rId4" cstate="print"/>
          <a:srcRect l="8263" t="14300" r="2751" b="8001"/>
          <a:stretch>
            <a:fillRect/>
          </a:stretch>
        </p:blipFill>
        <p:spPr>
          <a:xfrm rot="10800000">
            <a:off x="1187624" y="836711"/>
            <a:ext cx="2160240" cy="1414671"/>
          </a:xfrm>
          <a:prstGeom prst="rect">
            <a:avLst/>
          </a:prstGeom>
        </p:spPr>
      </p:pic>
      <p:pic>
        <p:nvPicPr>
          <p:cNvPr id="5" name="Рисунок 4" descr="IMG_20171129_123726_HDR.jpg"/>
          <p:cNvPicPr>
            <a:picLocks noChangeAspect="1"/>
          </p:cNvPicPr>
          <p:nvPr/>
        </p:nvPicPr>
        <p:blipFill>
          <a:blip r:embed="rId5" cstate="print"/>
          <a:srcRect l="1001" t="24800" r="2401" b="24800"/>
          <a:stretch>
            <a:fillRect/>
          </a:stretch>
        </p:blipFill>
        <p:spPr>
          <a:xfrm rot="16200000">
            <a:off x="823083" y="2788216"/>
            <a:ext cx="2169241" cy="1509037"/>
          </a:xfrm>
          <a:prstGeom prst="rect">
            <a:avLst/>
          </a:prstGeom>
        </p:spPr>
      </p:pic>
      <p:pic>
        <p:nvPicPr>
          <p:cNvPr id="7" name="Picture 2" descr="D:\DCIM\100MSDCF\DSC044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2731" y="2629489"/>
            <a:ext cx="2339752" cy="175481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907704" y="260648"/>
            <a:ext cx="191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Настольные игры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3806" y="2688748"/>
            <a:ext cx="3927341" cy="24554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4" name="Прямоугольник 3"/>
          <p:cNvSpPr/>
          <p:nvPr/>
        </p:nvSpPr>
        <p:spPr>
          <a:xfrm>
            <a:off x="2195736" y="1268760"/>
            <a:ext cx="5256584" cy="17543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</a:t>
            </a: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-22447"/>
            <a:ext cx="7772400" cy="2088231"/>
          </a:xfrm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ru-RU" dirty="0" smtClean="0"/>
              <a:t>Дидактические игры по патриотическому воспитанию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41158" y="2067153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dirty="0" smtClean="0">
                <a:latin typeface="Times New Roman" pitchFamily="18" charset="0"/>
                <a:cs typeface="Times New Roman" pitchFamily="18" charset="0"/>
              </a:rPr>
              <a:t>Дидактическая игра позволяет шире приобщить детей к текущей жизни в доступных им формах нравственных переживаний. Дидактическая игра по нравственно-патриотическому воспитанию позволяет открыть комплекс разнообразной деятельности детей: мысли, чувства, переживания, сопереживания, поиски активных способов решения игровой задачи, подчинение их условиям и обстоятельствам игры, отношения детей в игре. Предлагаемые игры и упражнения могут проводить воспитатель, педагог-психолог на прогулке во время утреннего приема, в вечерние часы, в период свободной  деятельности.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accent1"/>
          </a:solidFill>
        </p:spPr>
        <p:txBody>
          <a:bodyPr>
            <a:normAutofit fontScale="90000"/>
          </a:bodyPr>
          <a:lstStyle/>
          <a:p>
            <a:r>
              <a:rPr lang="ru-RU" b="1" dirty="0"/>
              <a:t>Дидактическая игра «Герб города»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1" y="1412777"/>
            <a:ext cx="47525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50" b="1" dirty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 закрепить представление детей о гербе родного города; уметь выделять герб родного города из других знаков. </a:t>
            </a:r>
          </a:p>
          <a:p>
            <a:pPr algn="just"/>
            <a:r>
              <a:rPr lang="ru-RU" sz="1650" b="1" dirty="0">
                <a:latin typeface="Times New Roman" pitchFamily="18" charset="0"/>
                <a:cs typeface="Times New Roman" pitchFamily="18" charset="0"/>
              </a:rPr>
              <a:t>Материалы:</a:t>
            </a: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 шаблон-образец с изображением герба города; контурный шаблон этого же герба; «мозаика» герба города в 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разобранном </a:t>
            </a: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варианте.</a:t>
            </a:r>
          </a:p>
          <a:p>
            <a:pPr algn="just"/>
            <a:r>
              <a:rPr lang="ru-RU" sz="1650" b="1" dirty="0">
                <a:latin typeface="Times New Roman" pitchFamily="18" charset="0"/>
                <a:cs typeface="Times New Roman" pitchFamily="18" charset="0"/>
              </a:rPr>
              <a:t>Ход</a:t>
            </a: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50" b="1" dirty="0">
                <a:latin typeface="Times New Roman" pitchFamily="18" charset="0"/>
                <a:cs typeface="Times New Roman" pitchFamily="18" charset="0"/>
              </a:rPr>
              <a:t>игры. </a:t>
            </a: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Детям предлагается рассмотреть герб города и 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отметить </a:t>
            </a: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отличительные особенности от гербов других городов нашей страны. Дети по контурному шаблону при помощи шаблона-образца собирают из мозаики герб города. Дети собирают герб без помощи шаблона-образца, опираясь на память. Детям предлагается собрать герб города из отдельных </a:t>
            </a:r>
            <a:r>
              <a:rPr lang="ru-RU" sz="1650" dirty="0" smtClean="0">
                <a:latin typeface="Times New Roman" pitchFamily="18" charset="0"/>
                <a:cs typeface="Times New Roman" pitchFamily="18" charset="0"/>
              </a:rPr>
              <a:t>деталей </a:t>
            </a:r>
            <a:r>
              <a:rPr lang="ru-RU" sz="1650" dirty="0">
                <a:latin typeface="Times New Roman" pitchFamily="18" charset="0"/>
                <a:cs typeface="Times New Roman" pitchFamily="18" charset="0"/>
              </a:rPr>
              <a:t>при помощи шаблонов-накладок. Детям предлагаются гербы других городов для подобной же игровой задачи. 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AutoShape 2" descr="http://userscontent2.emaze.com/images/98d7c9c4-e984-4c7b-8ae2-ccd730818b18/268aa752-2eb8-438e-9038-081cbb0289d1image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upload.wikimedia.org/wikipedia/commons/thumb/d/d4/Coat_of_arms_of_Voronezh.png/735px-Coat_of_arms_of_Voronezh.p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1839617"/>
            <a:ext cx="1224136" cy="1065914"/>
          </a:xfrm>
          <a:prstGeom prst="rect">
            <a:avLst/>
          </a:prstGeom>
          <a:noFill/>
        </p:spPr>
      </p:pic>
      <p:pic>
        <p:nvPicPr>
          <p:cNvPr id="3" name="Picture 2" descr="http://interesnoe.info/pictures/cities/russia/Odintsovo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37282" y="4260168"/>
            <a:ext cx="982991" cy="124319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3789040"/>
            <a:ext cx="1380820" cy="1714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332657"/>
            <a:ext cx="475252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«Составь карту» 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Задачи: Закреплять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знания детей о карте России; развивать зрительную память; воспитывать гордость за нашу Родину. Ход игры Для проведения игры требуется предварительная работа по ознакомлению дошкольников с картами России, области, города и т.д. Цветную физическую карту России формата А4 разрезают на 6-8 частей (в зависимости от возраста детей). Предлагается составить из частей целую карту страны. Усложнение: собрать карту на время.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cdn.eksmo.ru/v2/AST000000000023465/COVER/cover3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501008"/>
            <a:ext cx="4252538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971600" y="332656"/>
            <a:ext cx="482453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«Собери флаг»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 закрепить представление детей о флаге  родного города, страны; уметь выделять флаг родного города из других знаков.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предлагает из  разрезанных частей собрать флаг страны, города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3312" y="3076510"/>
            <a:ext cx="4029472" cy="306896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068960"/>
            <a:ext cx="3960440" cy="2889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-473950"/>
            <a:ext cx="9753600" cy="7315200"/>
          </a:xfrm>
          <a:prstGeom prst="rect">
            <a:avLst/>
          </a:prstGeom>
          <a:noFill/>
        </p:spPr>
      </p:pic>
      <p:sp>
        <p:nvSpPr>
          <p:cNvPr id="1026" name="AutoShape 2" descr="http://userscontent2.emaze.com/images/98d7c9c4-e984-4c7b-8ae2-ccd730818b18/268aa752-2eb8-438e-9038-081cbb0289d1image6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47665" y="188640"/>
            <a:ext cx="7596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Дидактическая игра 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Путешествие по городу»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1268761"/>
            <a:ext cx="57606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Цель:</a:t>
            </a:r>
            <a:r>
              <a:rPr lang="ru-RU" dirty="0"/>
              <a:t> знакомить с родным городом.</a:t>
            </a:r>
          </a:p>
          <a:p>
            <a:r>
              <a:rPr lang="ru-RU" b="1" dirty="0"/>
              <a:t>Материал:</a:t>
            </a:r>
            <a:r>
              <a:rPr lang="ru-RU" dirty="0"/>
              <a:t> альбом фотографий родного города.</a:t>
            </a:r>
          </a:p>
          <a:p>
            <a:r>
              <a:rPr lang="ru-RU" b="1" dirty="0"/>
              <a:t>Ход игры:</a:t>
            </a:r>
            <a:r>
              <a:rPr lang="ru-RU" dirty="0"/>
              <a:t> воспитатель показывает детям фотографии достопримечательностей города, предлагает назвать их</a:t>
            </a:r>
            <a:r>
              <a:rPr lang="ru-RU" dirty="0" smtClean="0"/>
              <a:t>.</a:t>
            </a:r>
          </a:p>
          <a:p>
            <a:r>
              <a:rPr lang="ru-RU" dirty="0" smtClean="0"/>
              <a:t>Перед игрой  воспитатель организует фотовыставку достопримечательности родного города. Подбирает стихотворения по теме.</a:t>
            </a:r>
            <a:endParaRPr lang="ru-RU" dirty="0"/>
          </a:p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195" y="3443163"/>
            <a:ext cx="3203848" cy="28874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2042" y="3241873"/>
            <a:ext cx="3126438" cy="32900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1" y="1142747"/>
            <a:ext cx="3056856" cy="225043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9978" y="3372688"/>
            <a:ext cx="2907904" cy="31792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91680" y="11967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763688" y="21328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979712" y="3501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27584" y="1"/>
            <a:ext cx="583264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 Отгадай профессию»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Цель: Закреплять знания детей о профессиях. Формировать умения разделять профессии на мужские и женские. Материал: карточки с изображением людей разных профессий.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Ход игры : Взрослый перечисляет действия человека определенной профессии, а дети отгадывают, что это за профессия.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учить детей узнавать профессию по описанию;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совершенствовать знания о профессии взрослых; развивать сообразительность, внимание.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Материал: картинки с профессиями взрослых, куклы.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Ход игры: воспитатель сообщает детям, что куклы Алена, Настенька, Ксюша и Наташа мечтают стать взрослыми и получить профессию.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Воспитатель. Кем именно они мечтают стать - отгадайте!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 описывает профессию взрослого, если дети отгадали, то выставляет картинку с этой профессией.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7229" r="1205" b="2410"/>
          <a:stretch>
            <a:fillRect/>
          </a:stretch>
        </p:blipFill>
        <p:spPr bwMode="auto">
          <a:xfrm>
            <a:off x="6732240" y="1628800"/>
            <a:ext cx="2232248" cy="3172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619672" y="260648"/>
            <a:ext cx="52383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«Отгадай военную профессию»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Задачи: закрепить знания детей о военных профессиях (танкист, военный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лѐтчик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артиллерист, пограничник и др.); развивать наблюдательность, память; воспитывать любовь к Родине. Ход игры Ведущий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ребѐнок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 описывает представителя одной из военных профессий. Дети должны определить по характерным особенностям, кого загадал ведущий. Кто отгадал первым, становится ведущим.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ttp://mypresentation.ru/documents/297915244d8cccb898a0b6699fdace13/img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293096"/>
            <a:ext cx="3155504" cy="2366628"/>
          </a:xfrm>
          <a:prstGeom prst="rect">
            <a:avLst/>
          </a:prstGeom>
          <a:noFill/>
        </p:spPr>
      </p:pic>
      <p:pic>
        <p:nvPicPr>
          <p:cNvPr id="3076" name="Picture 4" descr="https://myslide.ru/documents_2/be8997c0fc5ed2c23f82a8abf412dcd1/img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3501008"/>
            <a:ext cx="2808312" cy="21062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reeppt.ru/Prew/GreenShineSlidePr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4544" y="-457200"/>
            <a:ext cx="9753600" cy="73152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59632" y="260648"/>
            <a:ext cx="559836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«Назови кто»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Цель : знакомить детей со знаменитыми людьми РФ (Путин, Шойгу, Медведев,)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Материал: портреты известных соотечественников Ход игры : Воспитатель показывает портреты, предлагает детям назвать того, кто изображен на портрете и рассказать, чем он знаменит.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924944"/>
            <a:ext cx="4694486" cy="31519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579</TotalTime>
  <Words>712</Words>
  <Application>Microsoft Office PowerPoint</Application>
  <PresentationFormat>Экран (4:3)</PresentationFormat>
  <Paragraphs>71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9" baseType="lpstr">
      <vt:lpstr>Arial</vt:lpstr>
      <vt:lpstr>Times New Roman</vt:lpstr>
      <vt:lpstr>Тема Office</vt:lpstr>
      <vt:lpstr>Презентация PowerPoint</vt:lpstr>
      <vt:lpstr>Дидактические игры по патриотическому воспитанию</vt:lpstr>
      <vt:lpstr>Дидактическая игра «Герб города»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Дидактические игры по патриотическому воспитанию</dc:title>
  <dc:creator>acer</dc:creator>
  <cp:lastModifiedBy>днс</cp:lastModifiedBy>
  <cp:revision>38</cp:revision>
  <dcterms:created xsi:type="dcterms:W3CDTF">2017-11-20T10:56:06Z</dcterms:created>
  <dcterms:modified xsi:type="dcterms:W3CDTF">2022-12-29T09:11:38Z</dcterms:modified>
</cp:coreProperties>
</file>