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2" r:id="rId4"/>
    <p:sldId id="257" r:id="rId5"/>
    <p:sldId id="267" r:id="rId6"/>
    <p:sldId id="258" r:id="rId7"/>
    <p:sldId id="269" r:id="rId8"/>
    <p:sldId id="259" r:id="rId9"/>
    <p:sldId id="268" r:id="rId10"/>
    <p:sldId id="260" r:id="rId11"/>
    <p:sldId id="266" r:id="rId12"/>
    <p:sldId id="264" r:id="rId13"/>
    <p:sldId id="262" r:id="rId14"/>
    <p:sldId id="270" r:id="rId15"/>
    <p:sldId id="280" r:id="rId16"/>
    <p:sldId id="281" r:id="rId17"/>
    <p:sldId id="261" r:id="rId18"/>
    <p:sldId id="275" r:id="rId19"/>
    <p:sldId id="271" r:id="rId20"/>
    <p:sldId id="278" r:id="rId21"/>
    <p:sldId id="272" r:id="rId22"/>
    <p:sldId id="277" r:id="rId23"/>
    <p:sldId id="273" r:id="rId24"/>
    <p:sldId id="279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города Иркутска детский сад № 166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016824" cy="2448272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Пейзажная живопись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«Весна» 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в репродукциях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Левитана И.И. и </a:t>
            </a:r>
            <a:r>
              <a:rPr lang="ru-RU" dirty="0" err="1" smtClean="0">
                <a:solidFill>
                  <a:schemeClr val="tx1"/>
                </a:solidFill>
              </a:rPr>
              <a:t>Саврасова</a:t>
            </a:r>
            <a:r>
              <a:rPr lang="ru-RU" dirty="0" smtClean="0">
                <a:solidFill>
                  <a:schemeClr val="tx1"/>
                </a:solidFill>
              </a:rPr>
              <a:t> А.К.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5892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кв.категории   МБДОУ  г. Иркутск детского сада № 166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Мурашкина Виктория Александровна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Весна. Большая вода. 1896</a:t>
            </a:r>
            <a:endParaRPr lang="ru-RU" dirty="0"/>
          </a:p>
        </p:txBody>
      </p:sp>
      <p:pic>
        <p:nvPicPr>
          <p:cNvPr id="11" name="Содержимое 10" descr="227633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9889" y="1600200"/>
            <a:ext cx="372422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картине Левитана изображена речка, которая весной после таяния снега вышла из берегов. Когда началось половодье, оказались в воде березки, росшие близко к берегу, и некоторые дома.</a:t>
            </a:r>
          </a:p>
          <a:p>
            <a:r>
              <a:rPr lang="ru-RU" dirty="0" smtClean="0"/>
              <a:t>В тихой воде отражаются деревья и голубое небо. Цветовая гамма картины представлена в основном голубыми, коричневыми и жёлтыми оттенками.</a:t>
            </a:r>
          </a:p>
          <a:p>
            <a:r>
              <a:rPr lang="ru-RU" dirty="0" smtClean="0"/>
              <a:t>У самого берега мы видим лодку. В период весеннего половодья лодка необходима, как для передвижения, так и для спасения людей из затопленных районов. В то же время неподвижная лодка у берега добавляет покоя всему пейзажу.</a:t>
            </a:r>
          </a:p>
          <a:p>
            <a:r>
              <a:rPr lang="ru-RU" dirty="0" smtClean="0"/>
              <a:t>Картина обладает спокойной и гармоничной атмосферой. В целом пейзаж полон светлых и прозрачных оттенков, замечательно передающих весеннюю свежесть и постепенное пробуждение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Исаак Ильич Левитан - Весна. Большая вода».  1897</a:t>
            </a:r>
            <a:endParaRPr lang="ru-RU" dirty="0"/>
          </a:p>
        </p:txBody>
      </p:sp>
      <p:pic>
        <p:nvPicPr>
          <p:cNvPr id="7" name="Содержимое 3" descr="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0728" y="1600200"/>
            <a:ext cx="384254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В Альпах весной. 1897</a:t>
            </a:r>
            <a:endParaRPr lang="ru-RU" dirty="0"/>
          </a:p>
        </p:txBody>
      </p:sp>
      <p:pic>
        <p:nvPicPr>
          <p:cNvPr id="4" name="Содержимое 3" descr="594686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81969"/>
            <a:ext cx="7620000" cy="41624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7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 smtClean="0"/>
              <a:t>«В Альпах весной» </a:t>
            </a:r>
            <a:r>
              <a:rPr lang="ru-RU" sz="4200" dirty="0" smtClean="0"/>
              <a:t>— это канонический пейзаж, наполненных лёгкостью и величием. Массивные горы уходят прямиком в небо, пронзая его заснеженными остроконечными вершинами. На полотне явно виден контраст между редкими островками зелени на вершине горы и, устланной зелёным ковром, долиной у её подножия. В долине виднеются озёра и маленькое поселение. Всю эту красоту венчает ослепительно белый небосвод. Только кое-где восходящее солнце окропило своими золотыми лучами далёкие склоны. Вот она – альпийская весна. На деревьях появляются листья, из замёрзшей земли прорастает трава, наполняя морозный весенний воздух ароматами оживающей природы. Его букет подобен изысканному вину, наполняющему долину, как бокал, до самых краёв.</a:t>
            </a:r>
          </a:p>
          <a:p>
            <a:r>
              <a:rPr lang="ru-RU" sz="4200" dirty="0" smtClean="0"/>
              <a:t>Не даром пейзажи Левитана названы настроением. Эта картина – как символ веры в будущее. Горы, укрытые снегом, как оцепеневшая человеческая душа, что оживает с приходом любви и счастья как природа в лучах весеннего солнца. Снег сходит и вот уже виднеется сочная зелень. Яркие краски оживляют пейзаж, создают удивительный контраст между белым и насыщенно-зелёным цветами. Внимательный зритель заметит, что весенняя трава пестрит разнообразными оттенками зелёного. Снег стекает с гор, превращаясь в ручьи. Одним словом, весна.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348880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Алексей Кондратьевич Саврасов. </a:t>
            </a:r>
            <a:br>
              <a:rPr lang="ru-RU" b="1" dirty="0" smtClean="0"/>
            </a:br>
            <a:r>
              <a:rPr lang="ru-RU" b="1" dirty="0" smtClean="0"/>
              <a:t>1884 .</a:t>
            </a:r>
            <a:endParaRPr lang="ru-RU" dirty="0"/>
          </a:p>
        </p:txBody>
      </p:sp>
      <p:pic>
        <p:nvPicPr>
          <p:cNvPr id="6" name="Содержимое 5" descr="volkov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12" t="1461" r="11595" b="2085"/>
          <a:stretch>
            <a:fillRect/>
          </a:stretch>
        </p:blipFill>
        <p:spPr>
          <a:xfrm>
            <a:off x="467544" y="548680"/>
            <a:ext cx="4320480" cy="548368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Краткая биография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0014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Алексей Саврасов — русский художник.</a:t>
            </a:r>
          </a:p>
          <a:p>
            <a:r>
              <a:rPr lang="ru-RU" sz="2000" dirty="0" smtClean="0"/>
              <a:t>Родился 12 мая 1830 года в Москве. В 1844 году поступил в Московское училище живописи, которое окончил через 10 лет, получив звание академика.</a:t>
            </a:r>
          </a:p>
          <a:p>
            <a:r>
              <a:rPr lang="ru-RU" sz="2000" dirty="0" smtClean="0"/>
              <a:t>В конце 70 годов начал много пить, за что был уволен из училища живописи, где он работал преподавателем. Также от него уехала жена с дочерьми. С 1893 года жил с Екатериной Моргуновой, от неё у него было двое детей — сын и дочь.</a:t>
            </a:r>
          </a:p>
          <a:p>
            <a:r>
              <a:rPr lang="ru-RU" sz="2000" dirty="0" smtClean="0"/>
              <a:t>Самые главные картины: «Грачи прилетели», «Сосновый бор на берегу реки», «Вид на Кремль от Крымского моста в ненастную погоду», «Радуга», «Зимний пейзаж», «Гибель корабля в море», «Ранняя весна. Оттепель», «Распутица».</a:t>
            </a:r>
          </a:p>
          <a:p>
            <a:r>
              <a:rPr lang="ru-RU" sz="2000" dirty="0" smtClean="0"/>
              <a:t>Среди его учеников были такие известные в будущем художники, как Исаак Левитан и Константин Коровин.</a:t>
            </a:r>
          </a:p>
          <a:p>
            <a:r>
              <a:rPr lang="ru-RU" sz="2000" dirty="0" smtClean="0"/>
              <a:t>Перед смертью ослеп на оба глаза. Скончался 26 сентября 1897 года. Похоронен художник на Ваганьковском кладбище в Москве.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Алексей Кондратьевич Саврасов.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«Весна. Грачи прилетели».</a:t>
            </a:r>
            <a:r>
              <a:rPr lang="ru-RU" dirty="0" smtClean="0"/>
              <a:t> </a:t>
            </a:r>
            <a:r>
              <a:rPr lang="ru-RU" b="1" dirty="0" smtClean="0"/>
              <a:t>1872.</a:t>
            </a:r>
            <a:endParaRPr lang="ru-RU" dirty="0"/>
          </a:p>
        </p:txBody>
      </p:sp>
      <p:pic>
        <p:nvPicPr>
          <p:cNvPr id="8" name="Содержимое 7" descr="scale_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5162" y="1600200"/>
            <a:ext cx="347367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«Грачи прилетели»</a:t>
            </a:r>
            <a:r>
              <a:rPr lang="ru-RU" dirty="0" smtClean="0"/>
              <a:t> — картина Алексея Кондратьевича </a:t>
            </a:r>
            <a:r>
              <a:rPr lang="ru-RU" dirty="0" err="1" smtClean="0"/>
              <a:t>Саврасова</a:t>
            </a:r>
            <a:r>
              <a:rPr lang="ru-RU" dirty="0" smtClean="0"/>
              <a:t>, одно из самых известных произведений русской живописи.</a:t>
            </a:r>
          </a:p>
          <a:p>
            <a:r>
              <a:rPr lang="ru-RU" dirty="0" smtClean="0"/>
              <a:t>На картине изображён ранний весенний день. В центре композиции — берёзовый склон, который ведёт к небольшой деревне с церковью. Небо занимает большую часть полотна, оно пронизано светом и воздухом, что придаёт сцене ощущение свободы и простора.</a:t>
            </a:r>
          </a:p>
          <a:p>
            <a:r>
              <a:rPr lang="ru-RU" dirty="0" smtClean="0"/>
              <a:t>Грачи, прилетевшие после зимы и начинающие строить гнёзда на голых ветвях берёз, являются центральными фигурами картины. Они символизируют начало новой жизни, весеннее обновление природы и обновление самой России.</a:t>
            </a:r>
          </a:p>
          <a:p>
            <a:r>
              <a:rPr lang="ru-RU" dirty="0" smtClean="0"/>
              <a:t>Саврасов использует свет, цвет и композицию, чтобы передать не только внешний вид природы, но и её внутреннее состояние, её душу.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Алексей Кондратьевич Саврасов.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«Весенний день».</a:t>
            </a:r>
            <a:r>
              <a:rPr lang="ru-RU" dirty="0" smtClean="0"/>
              <a:t> </a:t>
            </a:r>
            <a:r>
              <a:rPr lang="ru-RU" b="1" dirty="0" smtClean="0"/>
              <a:t>1873.</a:t>
            </a:r>
            <a:endParaRPr lang="ru-RU" dirty="0"/>
          </a:p>
        </p:txBody>
      </p:sp>
      <p:pic>
        <p:nvPicPr>
          <p:cNvPr id="4" name="Содержимое 3" descr="3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8498" y="1600200"/>
            <a:ext cx="716700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492896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Автопортрет. 1880-е</a:t>
            </a:r>
            <a:endParaRPr lang="ru-RU" dirty="0"/>
          </a:p>
        </p:txBody>
      </p:sp>
      <p:pic>
        <p:nvPicPr>
          <p:cNvPr id="4" name="Содержимое 3" descr="862066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104456" cy="558972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«Весенний день» </a:t>
            </a:r>
            <a:r>
              <a:rPr lang="ru-RU" dirty="0" smtClean="0"/>
              <a:t>— картина Алексея Кондратьевича </a:t>
            </a:r>
            <a:r>
              <a:rPr lang="ru-RU" dirty="0" err="1" smtClean="0"/>
              <a:t>Саврасова</a:t>
            </a:r>
            <a:r>
              <a:rPr lang="ru-RU" dirty="0" smtClean="0"/>
              <a:t>, написанная в 1873 году.</a:t>
            </a:r>
          </a:p>
          <a:p>
            <a:r>
              <a:rPr lang="ru-RU" dirty="0" smtClean="0"/>
              <a:t>Описание:</a:t>
            </a:r>
          </a:p>
          <a:p>
            <a:r>
              <a:rPr lang="ru-RU" dirty="0" smtClean="0"/>
              <a:t>На первом плане, перед раскрытыми низкими воротами, — подтаявшая земля, смешанная со снегом и навозом, лужа талой воды.</a:t>
            </a:r>
          </a:p>
          <a:p>
            <a:r>
              <a:rPr lang="ru-RU" dirty="0" smtClean="0"/>
              <a:t>На втором плане в центре — ведущая вглубь дорога, правее — группа ветвистых деревьев, за которыми — простирающиеся до горизонта заснеженные поля.</a:t>
            </a:r>
          </a:p>
          <a:p>
            <a:r>
              <a:rPr lang="ru-RU" dirty="0" smtClean="0"/>
              <a:t>В глубине, слева от центра, — две избы на опушке леса.</a:t>
            </a:r>
          </a:p>
          <a:p>
            <a:r>
              <a:rPr lang="ru-RU" dirty="0" smtClean="0"/>
              <a:t>Голубое небо.</a:t>
            </a:r>
          </a:p>
          <a:p>
            <a:r>
              <a:rPr lang="ru-RU" dirty="0" smtClean="0"/>
              <a:t>Колорит — многочисленные оттенки охры, коричневого, голубого.</a:t>
            </a:r>
          </a:p>
          <a:p>
            <a:r>
              <a:rPr lang="ru-RU" dirty="0" smtClean="0"/>
              <a:t>Картина поступила в 1924 году из Государственного музейного фонда в Москве. Ранее находилась в собрании Н. И. </a:t>
            </a:r>
            <a:r>
              <a:rPr lang="ru-RU" dirty="0" err="1" smtClean="0"/>
              <a:t>Гучкова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Алексей Кондратьевич Саврасов.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«Весна. Огороды».</a:t>
            </a:r>
            <a:r>
              <a:rPr lang="ru-RU" dirty="0" smtClean="0"/>
              <a:t> </a:t>
            </a:r>
            <a:r>
              <a:rPr lang="ru-RU" b="1" dirty="0" smtClean="0"/>
              <a:t>1893.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906" y="1600200"/>
            <a:ext cx="6484188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«Весна. Огороды» </a:t>
            </a:r>
            <a:r>
              <a:rPr lang="ru-RU" dirty="0" smtClean="0"/>
              <a:t>— картина А. К. </a:t>
            </a:r>
            <a:r>
              <a:rPr lang="ru-RU" dirty="0" err="1" smtClean="0"/>
              <a:t>Саврасова</a:t>
            </a:r>
            <a:r>
              <a:rPr lang="ru-RU" dirty="0" smtClean="0"/>
              <a:t>, написанная в 1893 году.</a:t>
            </a:r>
          </a:p>
          <a:p>
            <a:r>
              <a:rPr lang="ru-RU" dirty="0" smtClean="0"/>
              <a:t>На картине изображён весенний пейзаж:</a:t>
            </a:r>
          </a:p>
          <a:p>
            <a:r>
              <a:rPr lang="ru-RU" dirty="0" smtClean="0"/>
              <a:t>На первом плане — ложбина, покрытая водой и снегом. За ней — редкая деревянная изгородь с раскрытыми воротами, около которых бродят куры. Около изгороди изображены редкие деревья.</a:t>
            </a:r>
          </a:p>
          <a:p>
            <a:r>
              <a:rPr lang="ru-RU" dirty="0" smtClean="0"/>
              <a:t>На втором плане — холм, с которого уже сошел снег. Правее виден деревянный дом, влево вдали — церковь.</a:t>
            </a:r>
          </a:p>
          <a:p>
            <a:r>
              <a:rPr lang="ru-RU" dirty="0" smtClean="0"/>
              <a:t>Небо голубое, покрытое облаками.</a:t>
            </a:r>
          </a:p>
          <a:p>
            <a:r>
              <a:rPr lang="ru-RU" dirty="0" smtClean="0"/>
              <a:t>Картина рассказывает о сельском бытии, о русских бесконечных пространствах и далях, о весеннем пробуждении.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Алексей Кондратьевич Саврасов.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«Повеяло весной».</a:t>
            </a:r>
            <a:r>
              <a:rPr lang="ru-RU" dirty="0" smtClean="0"/>
              <a:t> </a:t>
            </a:r>
            <a:r>
              <a:rPr lang="ru-RU" b="1" dirty="0" smtClean="0"/>
              <a:t>1890-е.</a:t>
            </a:r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816" y="1600200"/>
            <a:ext cx="3376368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«Повеяло весной» </a:t>
            </a:r>
            <a:r>
              <a:rPr lang="ru-RU" dirty="0" smtClean="0"/>
              <a:t>— картина Алексея Кондратьевича </a:t>
            </a:r>
            <a:r>
              <a:rPr lang="ru-RU" dirty="0" err="1" smtClean="0"/>
              <a:t>Саврасова</a:t>
            </a:r>
            <a:r>
              <a:rPr lang="ru-RU" dirty="0" smtClean="0"/>
              <a:t>, написанная в 1890-е годы.</a:t>
            </a:r>
          </a:p>
          <a:p>
            <a:r>
              <a:rPr lang="ru-RU" dirty="0" smtClean="0"/>
              <a:t>На картине изображена весна, которая спешит вернуться на окутанную ещё зимой землю. По небу бегут серо-белые лёгкие и воздушные облачка, а само небо уже приобрело чистый и нежный голубоватый цвет.</a:t>
            </a:r>
          </a:p>
          <a:p>
            <a:r>
              <a:rPr lang="ru-RU" dirty="0" smtClean="0"/>
              <a:t>Деревья пробуждаются от сна и тянутся к небу, как будто пытаясь поймать плывущие облака. Лежащий под деревьями снег понемногу наполняется водой, в которой отражаются деревья.</a:t>
            </a:r>
          </a:p>
          <a:p>
            <a:r>
              <a:rPr lang="ru-RU" dirty="0" smtClean="0"/>
              <a:t>Природа торопится встретить весну. Небо отдаляется от земли и стремится ввысь. Радостное ожидание царит вокруг.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Краткая биография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Исаак Ильич Левитан (1860–1900) — великий русский художник, мастер «пейзажных настроений». В своих картинах воспевал красоту русской природы.</a:t>
            </a:r>
          </a:p>
          <a:p>
            <a:r>
              <a:rPr lang="ru-RU" dirty="0" smtClean="0"/>
              <a:t>Родился 18 (30) августа 1860 года в интеллигентной еврейской семье. В 1870 году семья будущего художника перебралась в столицу. Когда Исааку исполнилось 13 лет, он стал студентом столичного училища живописи. Обучался у Перова, Поленова, </a:t>
            </a:r>
            <a:r>
              <a:rPr lang="ru-RU" dirty="0" err="1" smtClean="0"/>
              <a:t>Саврасова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1896 году художник вторично переболел тифом. Из-за этого обострилась аневризма сердца. В 1899 году он по настоянию врачей отправился в Ялту на лечение. Но заболевание уже приобрело необратимый характер, и лечение не помогло.</a:t>
            </a:r>
          </a:p>
          <a:p>
            <a:r>
              <a:rPr lang="ru-RU" dirty="0" smtClean="0"/>
              <a:t>И. Левитан ушел из жизни 22 июля (4 августа) 1900 года. Около 300 этюдов и 40 картин остались незавершенными.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Март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1895 г.</a:t>
            </a:r>
            <a:endParaRPr lang="ru-RU" b="1" dirty="0"/>
          </a:p>
        </p:txBody>
      </p:sp>
      <p:pic>
        <p:nvPicPr>
          <p:cNvPr id="4" name="Содержимое 3" descr="884368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9587" y="1600200"/>
            <a:ext cx="554482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«Март»</a:t>
            </a:r>
            <a:r>
              <a:rPr lang="ru-RU" dirty="0" smtClean="0"/>
              <a:t> — картина Исаака Левитана, созданная в 1895 году.</a:t>
            </a:r>
          </a:p>
          <a:p>
            <a:r>
              <a:rPr lang="ru-RU" dirty="0" smtClean="0"/>
              <a:t>Это произведение воплощает собой уникальный момент перехода от зимы к весне, когда природа пробуждается от сна, а воздух наполнен предвкушением новых начал.</a:t>
            </a:r>
          </a:p>
          <a:p>
            <a:r>
              <a:rPr lang="ru-RU" dirty="0" smtClean="0"/>
              <a:t>В центре сюжета картины — изображение деревенского пейзажа с видом на двухэтажный деревянный дом.</a:t>
            </a:r>
          </a:p>
          <a:p>
            <a:r>
              <a:rPr lang="ru-RU" dirty="0" smtClean="0"/>
              <a:t>Левитан мастерски передаёт атмосферу наступающей весны: снег начинает таять, под деревьями углубляются синие тени, а небо играет яркими оттенками голубого.</a:t>
            </a:r>
          </a:p>
          <a:p>
            <a:r>
              <a:rPr lang="ru-RU" dirty="0" smtClean="0"/>
              <a:t>Картина отличается глубиной эмоционального воздействия: она передаёт усталость после долгой зимы и одновременно — радость предвкушения тепла и весеннего пробуждения.</a:t>
            </a:r>
          </a:p>
          <a:p>
            <a:r>
              <a:rPr lang="ru-RU" dirty="0" smtClean="0"/>
              <a:t>«Март» Левитана — это гимн весне, пробуждению и обновлению, который продолжает вдохновлять и восхищать поколения зрителей своей неподражаемой красотой и глубиной содержания.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Весна пришла</a:t>
            </a:r>
            <a:endParaRPr lang="ru-RU" dirty="0"/>
          </a:p>
        </p:txBody>
      </p:sp>
      <p:pic>
        <p:nvPicPr>
          <p:cNvPr id="4" name="Содержимое 3" descr="432254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1031"/>
            <a:ext cx="7620000" cy="3924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Картина «Весна пришла» </a:t>
            </a:r>
            <a:r>
              <a:rPr lang="ru-RU" sz="1600" dirty="0" smtClean="0"/>
              <a:t>– яркий пример смелого стиля, передающего подвижность и мимолетность происходящего в природе. Композиция картины трогательно проста.</a:t>
            </a:r>
          </a:p>
          <a:p>
            <a:r>
              <a:rPr lang="ru-RU" sz="1600" dirty="0" smtClean="0"/>
              <a:t>Почти все пространство холста заняла земля, на которой еще видны островки талого снега. Там, где почва хорошо прогрелась под золотистыми лучами весеннего солнца, уже виднеется первая робкая зелень весенней травы. </a:t>
            </a:r>
          </a:p>
          <a:p>
            <a:r>
              <a:rPr lang="ru-RU" sz="1600" dirty="0" smtClean="0"/>
              <a:t>Контраст оживающей земле составляют деревья. Они выглядят сухими, неподвижными, словно пребывают в глубоком сне и еще не поддались дразнящим лучам солнца. Раскидистые ветви выглядят безжизненными.</a:t>
            </a:r>
          </a:p>
          <a:p>
            <a:r>
              <a:rPr lang="ru-RU" sz="1600" dirty="0" smtClean="0"/>
              <a:t>На заднем плане картины, который дополнительно обозначен покосившимся забором, видны простирающиеся до самого горизонта поля, а еще дальше – леса, затянутые голубоватой дымкой. Небо накрывает все видимое зрителю пространство по-зимнему холодным, полупрозрачным куполом.</a:t>
            </a:r>
          </a:p>
          <a:p>
            <a:r>
              <a:rPr lang="ru-RU" sz="1600" dirty="0" smtClean="0"/>
              <a:t>Композиционное единство картине придают деревенские избы с соломенными крышами. Сюжет абсолютно безлюдный, и деревенька выглядит безжизненной, совсем как деревья, растущие по соседству с домами.</a:t>
            </a:r>
          </a:p>
          <a:p>
            <a:r>
              <a:rPr lang="ru-RU" sz="1600" dirty="0" smtClean="0"/>
              <a:t>Интересной особенностью этого пейзажа является то, что он выполнен в смешанной технике. Художник использовал гуашь, перо и карандаш, что позволило наиболее точно передать фактуру и объем пейзажа.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Исаак Ильич Левитан – Весна. Последний снег1. 1895</a:t>
            </a:r>
            <a:endParaRPr lang="ru-RU" dirty="0"/>
          </a:p>
        </p:txBody>
      </p:sp>
      <p:pic>
        <p:nvPicPr>
          <p:cNvPr id="4" name="Содержимое 3" descr="335162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024" y="1600200"/>
            <a:ext cx="583995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Картина «Весна. Последний снег» </a:t>
            </a:r>
            <a:r>
              <a:rPr lang="ru-RU" dirty="0" smtClean="0"/>
              <a:t>написана в 1895 году и относится к зрелому периоду творчества художника. На ней изображена маленькая речка, которая только-только сбросила оковы льда и готовится разлиться полноводной рекой.</a:t>
            </a:r>
          </a:p>
          <a:p>
            <a:pPr fontAlgn="base"/>
            <a:r>
              <a:rPr lang="ru-RU" dirty="0" smtClean="0"/>
              <a:t>Изображено самое начало весны, природа ещё спит зимним сном, но освободившаяся река говорит нам, что разгар весны не за горами. Снег из белоснежного становится серым, деревья уже готовы проснуться и распустить первые почки.</a:t>
            </a:r>
          </a:p>
          <a:p>
            <a:pPr fontAlgn="base"/>
            <a:r>
              <a:rPr lang="ru-RU" dirty="0" smtClean="0"/>
              <a:t>Свет солнца виден повсюду, хотя художник не изобразил его явно. Свет исходит отовсюду: от снега, реки, неба. Несмотря на однообразный весенний пейзаж, благодаря мастерству Исаака Левитана, он оживает и приобретает очарование, которое заметит любой ценитель природы и красоты. Полотно передает зрителю предвкушение тепла, возвращения птиц из дальних краев, буйной зеленой травы и цветов. Художник смог поймать момент неполного пробуждения природы и благодаря его мастерству грязный снег дарит зрителю ощущение торжественности и очарование прихода весны.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853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города Иркутска детский сад № 166   </vt:lpstr>
      <vt:lpstr>Исаак Ильич Левитан – Автопортрет. 1880-е</vt:lpstr>
      <vt:lpstr>Краткая биография</vt:lpstr>
      <vt:lpstr>Исаак Ильич Левитан – Март 1895 г.</vt:lpstr>
      <vt:lpstr>Описание картины</vt:lpstr>
      <vt:lpstr>Исаак Ильич Левитан – Весна пришла</vt:lpstr>
      <vt:lpstr>Описание картины</vt:lpstr>
      <vt:lpstr>Исаак Ильич Левитан – Весна. Последний снег1. 1895</vt:lpstr>
      <vt:lpstr>Описание картины</vt:lpstr>
      <vt:lpstr>Исаак Ильич Левитан – Весна. Большая вода. 1896</vt:lpstr>
      <vt:lpstr>Описание картины</vt:lpstr>
      <vt:lpstr>Исаак Ильич Левитан - Весна. Большая вода».  1897</vt:lpstr>
      <vt:lpstr>Исаак Ильич Левитан – В Альпах весной. 1897</vt:lpstr>
      <vt:lpstr>Описание картины</vt:lpstr>
      <vt:lpstr>Алексей Кондратьевич Саврасов.  1884 .</vt:lpstr>
      <vt:lpstr>Краткая биография</vt:lpstr>
      <vt:lpstr>Алексей Кондратьевич Саврасов. «Весна. Грачи прилетели». 1872.</vt:lpstr>
      <vt:lpstr>Описание картины</vt:lpstr>
      <vt:lpstr>Алексей Кондратьевич Саврасов. «Весенний день». 1873.</vt:lpstr>
      <vt:lpstr>Описание картины</vt:lpstr>
      <vt:lpstr>Алексей Кондратьевич Саврасов. «Весна. Огороды». 1893.</vt:lpstr>
      <vt:lpstr>Описание картины</vt:lpstr>
      <vt:lpstr>Алексей Кондратьевич Саврасов. «Повеяло весной». 1890-е.</vt:lpstr>
      <vt:lpstr>Описание картины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Пейзажная живопись</dc:title>
  <dc:creator>Ludmila</dc:creator>
  <cp:lastModifiedBy>usr</cp:lastModifiedBy>
  <cp:revision>11</cp:revision>
  <dcterms:created xsi:type="dcterms:W3CDTF">2024-04-03T13:56:02Z</dcterms:created>
  <dcterms:modified xsi:type="dcterms:W3CDTF">2024-04-05T06:48:21Z</dcterms:modified>
</cp:coreProperties>
</file>