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0" r:id="rId2"/>
    <p:sldId id="273" r:id="rId3"/>
    <p:sldId id="275" r:id="rId4"/>
    <p:sldId id="274" r:id="rId5"/>
    <p:sldId id="276" r:id="rId6"/>
    <p:sldId id="277" r:id="rId7"/>
    <p:sldId id="278" r:id="rId8"/>
    <p:sldId id="279" r:id="rId9"/>
    <p:sldId id="28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432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05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2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3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9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5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9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45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4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EE69AB5-CC9D-4E66-9EEC-545E8A8827EC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4157-E332-40F1-BB59-FBBCC8D28F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2.jp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1.jpeg"/><Relationship Id="rId7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28B00B5-73D2-4B0E-BA8D-110E601B0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75906-C2B4-4D99-98A3-A7C306D54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171" y="1122363"/>
            <a:ext cx="11246755" cy="23876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Старшая </a:t>
            </a:r>
            <a:r>
              <a:rPr lang="ru-R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группа</a:t>
            </a:r>
          </a:p>
        </p:txBody>
      </p:sp>
    </p:spTree>
    <p:extLst>
      <p:ext uri="{BB962C8B-B14F-4D97-AF65-F5344CB8AC3E}">
        <p14:creationId xmlns:p14="http://schemas.microsoft.com/office/powerpoint/2010/main" val="45168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28B00B5-73D2-4B0E-BA8D-110E601B0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675906-C2B4-4D99-98A3-A7C306D54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>
                <a:solidFill>
                  <a:srgbClr val="C00000"/>
                </a:solidFill>
                <a:latin typeface="Arial Black" panose="020B0A04020102020204" pitchFamily="34" charset="0"/>
              </a:rPr>
              <a:t>Молодец!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0A2868D-0AB8-4D8F-8D01-68667F05D1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8">
            <a:extLst>
              <a:ext uri="{FF2B5EF4-FFF2-40B4-BE49-F238E27FC236}">
                <a16:creationId xmlns="" xmlns:a16="http://schemas.microsoft.com/office/drawing/2014/main" id="{ACAC6F0C-CDCA-4891-82A4-25A5DCED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1" y="3709339"/>
            <a:ext cx="2132898" cy="222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26A962D-B2DA-4EC5-A390-F15852C3E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73" y="3975424"/>
            <a:ext cx="1811853" cy="24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48A633-0886-4964-946C-419EB9B06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8">
            <a:extLst>
              <a:ext uri="{FF2B5EF4-FFF2-40B4-BE49-F238E27FC236}">
                <a16:creationId xmlns="" xmlns:a16="http://schemas.microsoft.com/office/drawing/2014/main" id="{1CE3294C-56FB-446D-A0DC-EFAEBC9CB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0"/>
            <a:ext cx="658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0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>
            <a:extLst>
              <a:ext uri="{FF2B5EF4-FFF2-40B4-BE49-F238E27FC236}">
                <a16:creationId xmlns="" xmlns:a16="http://schemas.microsoft.com/office/drawing/2014/main" id="{F3CC3F88-B916-45EC-AD13-F98EE4E0E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0"/>
            <a:ext cx="123539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D67A3DA-1494-4CE5-B8C3-3C2FB3843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4" y="147939"/>
            <a:ext cx="3771675" cy="27845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89788A-C31E-456F-9A6B-3193044DD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27" y="147939"/>
            <a:ext cx="3271144" cy="25558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9028394-E489-4408-B290-CC30B5CED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71" y="3551466"/>
            <a:ext cx="4297680" cy="32232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79C4AD3-CF0D-4D6F-AE9E-B63941612A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" y="3979680"/>
            <a:ext cx="4072987" cy="27153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7E9B38F-8AB1-4834-A33E-86B60F8724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65" y="147939"/>
            <a:ext cx="3443686" cy="29057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C91A252-DF94-4AA9-B406-CE0DC97D7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79" y="4858038"/>
            <a:ext cx="3066702" cy="19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="" xmlns:a16="http://schemas.microsoft.com/office/drawing/2014/main" id="{9A64D1C8-B4AE-43F8-9F6B-2116582ED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7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17F975D-63F4-49AA-9EFC-ECCCCF0A0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6E1B4AB-45F3-4FEA-B82A-FFCCB01AF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53" y="1302452"/>
            <a:ext cx="8229463" cy="552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B5DA1F8-B7AB-4E6B-8C18-90D374136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904C89-85C2-4A7D-97EC-CF4C084A4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92" y="2109196"/>
            <a:ext cx="2288103" cy="30508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303549C-957D-432E-ABC1-64E3F8064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89" y="2123587"/>
            <a:ext cx="2288103" cy="30220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9DDDF0C-C608-482D-B13D-BF35325E1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7" y="265384"/>
            <a:ext cx="3139440" cy="20726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BF03EBA-F255-4921-A02C-ABC1CB3C38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124" y="181494"/>
            <a:ext cx="3322214" cy="24938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3ED1361-9BA5-4DA8-B691-1CC37701EA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816" y="3429000"/>
            <a:ext cx="1701270" cy="305080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EDFB69-E916-4924-8441-931D2D017C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4" y="3756237"/>
            <a:ext cx="2749963" cy="27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FCEE6F-DF96-431A-82EC-D82C12A3B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8C0CB9F-A73B-4F53-8D45-1D4CDF241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733" y="1611315"/>
            <a:ext cx="2602170" cy="34368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5EE65D-668C-4695-BE00-3FC71D1F7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11" y="1611316"/>
            <a:ext cx="2577622" cy="34368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3EDFE5-E216-4CAB-B459-47E2DC2FE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0" y="3009788"/>
            <a:ext cx="2136652" cy="36576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8F4429F-383B-4E63-9E6B-5F18D047D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8" y="280955"/>
            <a:ext cx="2388074" cy="238807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BFD7D88-CBBC-404D-BF6B-817801647E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190605"/>
            <a:ext cx="3348467" cy="22200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ECA9021-B6BA-42DE-9743-C99058E95D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85" y="4248807"/>
            <a:ext cx="3653028" cy="24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6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A966075-2640-47B9-B426-68117C1B4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103D103-1974-4B86-9BDF-CCF50362A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10" y="1912288"/>
            <a:ext cx="2586118" cy="34481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A158EF-0218-4139-BADC-A0D126E89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91" y="1912288"/>
            <a:ext cx="2586119" cy="34156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335C0B-6EBA-4E0A-A9F9-9C52557E28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" y="119349"/>
            <a:ext cx="2915527" cy="21524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9AFBFC2-EEC1-4905-8F23-C46A22CA1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05" y="3349944"/>
            <a:ext cx="3284913" cy="32849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E3E365C-6EBC-4D7A-873B-A0391B110D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05" y="287610"/>
            <a:ext cx="3284913" cy="27461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C11CCA1-DF54-4979-91E6-DD1AF147AC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" y="4493491"/>
            <a:ext cx="2993547" cy="22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7696B65-D50D-449D-ABFB-388D8E9BD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4" y="-142613"/>
            <a:ext cx="11694253" cy="71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233</TotalTime>
  <Words>4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 Black</vt:lpstr>
      <vt:lpstr>Calibri</vt:lpstr>
      <vt:lpstr>Calibri Light</vt:lpstr>
      <vt:lpstr>Wingdings 2</vt:lpstr>
      <vt:lpstr>HDOfficeLightV0</vt:lpstr>
      <vt:lpstr>Старшая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Кщ</dc:creator>
  <cp:lastModifiedBy>admin</cp:lastModifiedBy>
  <cp:revision>21</cp:revision>
  <dcterms:created xsi:type="dcterms:W3CDTF">2018-04-16T03:08:39Z</dcterms:created>
  <dcterms:modified xsi:type="dcterms:W3CDTF">2020-04-22T03:15:24Z</dcterms:modified>
</cp:coreProperties>
</file>