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sldIdLst>
    <p:sldId id="274" r:id="rId4"/>
    <p:sldId id="258" r:id="rId5"/>
    <p:sldId id="278" r:id="rId6"/>
    <p:sldId id="279" r:id="rId7"/>
    <p:sldId id="280" r:id="rId8"/>
    <p:sldId id="27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C5C76D-9C48-434A-8DDD-D95064A92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98C919B-1E59-4200-ADFA-9E149A3FB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16B07B-39B3-4388-854C-B713C90C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D7E8A3-23F4-4E65-B5D4-FBCAF175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28067C-FEDB-4D2F-BB59-0E1BC4E0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4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DB30B4-268C-45E0-B4D9-7CA7E33D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93C1801-0C44-4832-9D5D-50CDEA20D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1D67CC-06A6-494E-B72F-7F0BC88B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F27048-73DE-4A98-8639-5854BB75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9F3F8F-C8A2-4368-8D37-21357FBB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2568123-035A-4106-AE98-204D4D9F6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97323A8-AA1C-43D6-B77A-C12E00310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7E6F72-3BD8-4EEC-9A38-D169A8EA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84AFA8-0E2C-47F0-9F7F-89F50D6D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5D5D86-9F86-4DA2-B7E9-F1554BA2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1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50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71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6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86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5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91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68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1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FD828-91BB-4C15-952D-02F8C2B7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DA249F-F29A-4E31-B319-5F4C0E6B8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D58CB2-59F2-49D2-A39F-1088F964D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881FFB-2C30-42E0-93F6-EA468FBE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76ADB9-75B7-4B28-9BD7-B2278442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01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557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86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885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36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885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00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791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37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7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4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25627C-8C94-4BAB-B732-8A4F06F0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D1B7D5-3A28-41FE-B771-A7903288A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E08EBA-6AE2-494E-835C-07DD299A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EE0F6A-748F-4F14-9D65-40BEB251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44445F-36FC-4758-9F5E-E73CE1A7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3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08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449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98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14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86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76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29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090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517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5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71D8BD-A188-42B7-87AB-38825A8F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8E6162-DD9F-4FB2-AC7C-68C9DDA61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5B0B47-B00A-4591-9A63-DFC2DA98E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BA3B5E9-D321-4924-BD76-224485A96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F9E949A-41AE-492A-BF2A-79D86BEA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AE69A2-6045-479D-A5FA-1F5900DF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25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3686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40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48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5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F80601-5F1E-459A-96EC-BADA5C6A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862D82-CEA4-4E87-89EC-709076A07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C91A577-89FE-4584-AD82-593F81CB8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82C9824-2A98-45F9-8717-9638E80DA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8199E95-7454-4E9A-B60A-BC34D1582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3E99257-E034-4C04-ABDD-3D230C7C3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B13B580-177D-463F-BAA9-B1F792AB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0E5830C-2D29-4441-A481-964C214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3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919751-5D39-48F8-9FFD-C8E76B9C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44BEFFD-8D43-48AC-97A7-38EE6CC4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D18AEB5-1D36-4391-BB56-28BBEF55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038082E-1E5A-4EA0-A216-8D222D46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8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889E2AA-9ECA-4D52-ACF6-170087F2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F686E47-F4BE-4F75-AC36-1F79CF2A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65CBE71-9701-46A6-B11C-9AE350F8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6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311212-96E3-4269-8463-75AFA130C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6CD9A0-1A53-42E1-A2EE-BFEA44157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D6E8EE-8EAF-4B40-A81F-E7362DC42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E564DB-1DA4-4D6C-A834-2942BCF6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F94C07F-D2BB-4574-8701-CA27B874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20B7F9-B96A-4D31-992D-1A047660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1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E23DA3-BC85-46A4-AE7C-08505A6BA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D54C0F7-D3EB-45E5-B8B3-B782AA15C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82120EF-AA0C-4466-A81B-EE9B9999A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4D4745-B36F-47A8-9B2C-5B11C286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1BE8270-0B00-4B23-BFF7-56F4A7BB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18BF26-9359-43DC-A3B5-E26ED618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8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EF6EC-6642-4B3E-954B-7A937DD1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20F5DE-A969-4C63-A6C3-9EE59D6D7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3CDFF8-04F5-44F1-AE88-427D26D39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FA6EA4-EF4E-45C3-8C86-B45324C2C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F5E495-EF01-4A1D-BCAC-3E53A9175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8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8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9517-13AB-4B29-B60E-4027F046CCC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EDAB71-2BF2-48D2-9AEA-027D794B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3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2.wmf"/><Relationship Id="rId3" Type="http://schemas.openxmlformats.org/officeDocument/2006/relationships/image" Target="../media/image1.jpg"/><Relationship Id="rId21" Type="http://schemas.openxmlformats.org/officeDocument/2006/relationships/image" Target="../media/image18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jpg"/><Relationship Id="rId20" Type="http://schemas.openxmlformats.org/officeDocument/2006/relationships/image" Target="../media/image17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6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C67A8C-489C-494E-8293-20B1A4BE1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02A420-8BC2-4CC0-9F57-87FB5843D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2853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Старшая</a:t>
            </a:r>
            <a:b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группа.</a:t>
            </a:r>
          </a:p>
        </p:txBody>
      </p:sp>
    </p:spTree>
    <p:extLst>
      <p:ext uri="{BB962C8B-B14F-4D97-AF65-F5344CB8AC3E}">
        <p14:creationId xmlns:p14="http://schemas.microsoft.com/office/powerpoint/2010/main" val="327803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8698A78-D5C7-4AAF-A466-7E14AE87A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4895" y="-64653"/>
            <a:ext cx="13465263" cy="75742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1F808D4-5C43-4400-BB50-0747F1181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301" y="38607"/>
            <a:ext cx="1702184" cy="13674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A08E6D-1456-4A9D-8FD1-89D3EC488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42" y="2067690"/>
            <a:ext cx="1763553" cy="17635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2EE8D7C-B401-49CD-A06A-AC60BED2AF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03" y="292924"/>
            <a:ext cx="1814945" cy="13181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4FC7C48-92C2-44A1-AE20-063FBD3DE5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868" y="692244"/>
            <a:ext cx="1389517" cy="18879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F0352D2-08A3-4914-B110-A3B86AE882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1" y="2301789"/>
            <a:ext cx="1746096" cy="16547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1AB49A2-A646-455F-A892-F8BC3B4F3C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45" y="5025298"/>
            <a:ext cx="2248106" cy="22481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2A4B761-5161-4320-BACF-5B5B573BA4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99" y="2915574"/>
            <a:ext cx="1974822" cy="13181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45BAD06-D9EA-4D13-83FB-3FEE35F361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73" y="3092885"/>
            <a:ext cx="2349527" cy="15654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52BEADE-431F-4A1C-8633-898A4FC745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65" y="4310983"/>
            <a:ext cx="2100993" cy="18383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D09FA94-A5B7-4372-8385-0DDBA74171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48" y="3413983"/>
            <a:ext cx="2799291" cy="17635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D8EF8F2-706B-4EBF-ADC2-90CE01080D8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93" y="4741154"/>
            <a:ext cx="1696526" cy="16965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9181ABB-099B-4517-8E0D-28C1CD488CE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25" y="5583459"/>
            <a:ext cx="2349527" cy="17084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05C582C-B709-4876-B98F-5D0D035E538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43" y="908531"/>
            <a:ext cx="1919780" cy="1280501"/>
          </a:xfrm>
          <a:prstGeom prst="rect">
            <a:avLst/>
          </a:prstGeom>
        </p:spPr>
      </p:pic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xmlns="" id="{80EC0B76-2E3B-4407-A6EB-8C9BCC2D02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4786" y="1074184"/>
          <a:ext cx="1746097" cy="11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Точечный рисунок" r:id="rId17" imgW="12192120" imgH="7848720" progId="Paint.Picture">
                  <p:embed/>
                </p:oleObj>
              </mc:Choice>
              <mc:Fallback>
                <p:oleObj name="Точечный рисунок" r:id="rId17" imgW="12192120" imgH="7848720" progId="Paint.Picture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xmlns="" id="{80EC0B76-2E3B-4407-A6EB-8C9BCC2D02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44786" y="1074184"/>
                        <a:ext cx="1746097" cy="112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2B84319-78C4-4EE3-A208-D1D3219426B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06" y="3103522"/>
            <a:ext cx="1455442" cy="145544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8C15327-926A-4C43-BC19-FC25490B502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63" y="5351320"/>
            <a:ext cx="2211745" cy="176939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ECE1A5C-2EB3-413D-AFEE-1DC94F62EA1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98" y="23270"/>
            <a:ext cx="2799291" cy="198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2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942307-9016-4EDB-B982-39793E426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6" y="1266540"/>
            <a:ext cx="4191328" cy="336703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A84D565-A4E0-4275-A38E-4B6DBA4C8BF9}"/>
              </a:ext>
            </a:extLst>
          </p:cNvPr>
          <p:cNvSpPr/>
          <p:nvPr/>
        </p:nvSpPr>
        <p:spPr>
          <a:xfrm>
            <a:off x="5145248" y="1434515"/>
            <a:ext cx="987103" cy="9144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D30026D-1E90-4675-8DA5-26F28E93FE47}"/>
              </a:ext>
            </a:extLst>
          </p:cNvPr>
          <p:cNvSpPr/>
          <p:nvPr/>
        </p:nvSpPr>
        <p:spPr>
          <a:xfrm>
            <a:off x="6132352" y="1434517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E94A8D6-5EB4-4D24-99A0-0672A22E2D96}"/>
              </a:ext>
            </a:extLst>
          </p:cNvPr>
          <p:cNvSpPr/>
          <p:nvPr/>
        </p:nvSpPr>
        <p:spPr>
          <a:xfrm>
            <a:off x="7046752" y="1434517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E6946D0-AB3E-4115-B6A9-0BDD7AF01F69}"/>
              </a:ext>
            </a:extLst>
          </p:cNvPr>
          <p:cNvSpPr/>
          <p:nvPr/>
        </p:nvSpPr>
        <p:spPr>
          <a:xfrm>
            <a:off x="7961152" y="1434517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32C4DE1-7A63-44E3-A928-2473C97526B4}"/>
              </a:ext>
            </a:extLst>
          </p:cNvPr>
          <p:cNvSpPr/>
          <p:nvPr/>
        </p:nvSpPr>
        <p:spPr>
          <a:xfrm>
            <a:off x="6204326" y="1991170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861C467-EA7A-431E-95E2-918B79BE7DCC}"/>
              </a:ext>
            </a:extLst>
          </p:cNvPr>
          <p:cNvSpPr/>
          <p:nvPr/>
        </p:nvSpPr>
        <p:spPr>
          <a:xfrm>
            <a:off x="7118726" y="199117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2FAE3E8-9833-4D0C-8886-ED2312F96603}"/>
              </a:ext>
            </a:extLst>
          </p:cNvPr>
          <p:cNvSpPr/>
          <p:nvPr/>
        </p:nvSpPr>
        <p:spPr>
          <a:xfrm>
            <a:off x="8033126" y="1991170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FCE7582-343E-432B-951B-89847D724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6" y="1602296"/>
            <a:ext cx="4173523" cy="417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CC356B-E82C-4C88-B3EE-95AA97B5F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0" y="465825"/>
            <a:ext cx="1473680" cy="14736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DA8549-1718-45C6-9493-D7659BA0FC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15" y="465825"/>
            <a:ext cx="1964907" cy="14736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721AD3-6D18-4A04-A53B-167AF0500A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77" y="2134318"/>
            <a:ext cx="1692215" cy="16922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C19F431-8185-4239-9B4D-EF0B33F546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15" y="2316526"/>
            <a:ext cx="1919018" cy="11124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F59DAF0-341F-4E2C-9C8E-D7D7BE321B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55" y="4021346"/>
            <a:ext cx="1432261" cy="9541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82BE94D-3EED-4AEF-A028-E840C43CA2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43" y="3683211"/>
            <a:ext cx="998249" cy="16303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D502443-1CCB-4668-81E0-6125E574C8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08" y="5633946"/>
            <a:ext cx="1095555" cy="109555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6645F37-5FA2-4B71-8A7E-6A37B6C0CC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79" y="5775378"/>
            <a:ext cx="954123" cy="9541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A3146A5-92DA-4F54-B2F5-B9FD7F4AAD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12" y="5812461"/>
            <a:ext cx="998249" cy="6649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8C3B41B-FC42-4016-A867-8FE630CCB0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29" y="5787530"/>
            <a:ext cx="576795" cy="7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0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F6D14E-4764-4B5A-ABD9-5C835F42A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02A420-8BC2-4CC0-9F57-87FB5843D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388990"/>
          </a:xfrm>
        </p:spPr>
        <p:txBody>
          <a:bodyPr/>
          <a:lstStyle/>
          <a:p>
            <a:pPr algn="ctr"/>
            <a:r>
              <a:rPr lang="ru-RU" sz="8000" b="1" dirty="0">
                <a:solidFill>
                  <a:srgbClr val="C00000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246381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Trebuchet MS</vt:lpstr>
      <vt:lpstr>Wingdings 3</vt:lpstr>
      <vt:lpstr>Тема Office</vt:lpstr>
      <vt:lpstr>Аспект</vt:lpstr>
      <vt:lpstr>1_Аспект</vt:lpstr>
      <vt:lpstr>Точечный рисунок</vt:lpstr>
      <vt:lpstr>Старшая группа.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Кщ</dc:creator>
  <cp:lastModifiedBy>admin</cp:lastModifiedBy>
  <cp:revision>12</cp:revision>
  <dcterms:created xsi:type="dcterms:W3CDTF">2020-05-06T10:20:03Z</dcterms:created>
  <dcterms:modified xsi:type="dcterms:W3CDTF">2020-05-06T13:22:25Z</dcterms:modified>
</cp:coreProperties>
</file>