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84175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МБДОУ №167</a:t>
            </a:r>
            <a:br>
              <a:rPr lang="ru-RU" sz="2800" dirty="0" smtClean="0"/>
            </a:br>
            <a:r>
              <a:rPr lang="ru-RU" sz="2800" dirty="0" smtClean="0"/>
              <a:t>Группа №4 «Брусничка»</a:t>
            </a:r>
            <a:br>
              <a:rPr lang="ru-RU" sz="2800" dirty="0" smtClean="0"/>
            </a:br>
            <a:r>
              <a:rPr lang="ru-RU" sz="2800" dirty="0" smtClean="0"/>
              <a:t>Прогулочный участок нашей группы –это место веселья и здоровья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780928"/>
            <a:ext cx="7416824" cy="285787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Прогулочный участок в детском саду</a:t>
            </a:r>
            <a:r>
              <a:rPr lang="ru-RU" dirty="0" smtClean="0">
                <a:solidFill>
                  <a:schemeClr val="tx2"/>
                </a:solidFill>
              </a:rPr>
              <a:t> – место для проведения игр, образовательной деятельности, наблюдений за растениями и животными, приобщение воспитанников к труду. Обновление и озеленение </a:t>
            </a:r>
            <a:r>
              <a:rPr lang="ru-RU" b="1" dirty="0" smtClean="0">
                <a:solidFill>
                  <a:schemeClr val="tx2"/>
                </a:solidFill>
              </a:rPr>
              <a:t>участков</a:t>
            </a:r>
            <a:r>
              <a:rPr lang="ru-RU" dirty="0" smtClean="0">
                <a:solidFill>
                  <a:schemeClr val="tx2"/>
                </a:solidFill>
              </a:rPr>
              <a:t> ДОУ и территории способствует умственному, нравственному, эстетическому и физическому воспитанию дошкольников на материале природного окружения, развитию любознательности, способности удивляться. Способствуют укреплению </a:t>
            </a:r>
            <a:r>
              <a:rPr lang="ru-RU" b="1" dirty="0" smtClean="0">
                <a:solidFill>
                  <a:schemeClr val="tx2"/>
                </a:solidFill>
              </a:rPr>
              <a:t>здоровья детей</a:t>
            </a:r>
            <a:r>
              <a:rPr lang="ru-RU" dirty="0" smtClean="0">
                <a:solidFill>
                  <a:schemeClr val="tx2"/>
                </a:solidFill>
              </a:rPr>
              <a:t>, развитию их самостоятельности, познавательной </a:t>
            </a:r>
            <a:r>
              <a:rPr lang="ru-RU" dirty="0" smtClean="0">
                <a:solidFill>
                  <a:schemeClr val="tx2"/>
                </a:solidFill>
              </a:rPr>
              <a:t>активности.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93022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На участке созданы условия для экспериментирования и развития познавательной активности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Игры с водой и песком, а также дорожка здоровья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уч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890312" y="862216"/>
            <a:ext cx="3795424" cy="648072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Уютный уголок 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для сюжетно ролевых игр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участ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772816"/>
            <a:ext cx="7004270" cy="3939902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89640" cy="180020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tx2"/>
                </a:solidFill>
              </a:rPr>
              <a:t>Бизиборды</a:t>
            </a:r>
            <a:r>
              <a:rPr lang="ru-RU" sz="2800" b="1" dirty="0" smtClean="0">
                <a:solidFill>
                  <a:schemeClr val="tx2"/>
                </a:solidFill>
              </a:rPr>
              <a:t> – это развивающие</a:t>
            </a:r>
            <a:r>
              <a:rPr lang="ru-RU" sz="2800" dirty="0" smtClean="0">
                <a:solidFill>
                  <a:schemeClr val="tx2"/>
                </a:solidFill>
              </a:rPr>
              <a:t> игровые доски для детей, созданные по методике </a:t>
            </a:r>
            <a:r>
              <a:rPr lang="ru-RU" sz="2800" dirty="0" err="1" smtClean="0">
                <a:solidFill>
                  <a:schemeClr val="tx2"/>
                </a:solidFill>
              </a:rPr>
              <a:t>Монтессори</a:t>
            </a:r>
            <a:r>
              <a:rPr lang="ru-RU" sz="2800" dirty="0" smtClean="0">
                <a:solidFill>
                  <a:schemeClr val="tx2"/>
                </a:solidFill>
              </a:rPr>
              <a:t>, на которых закреплены различные игрушки и мелкие детали.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уч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429508"/>
            <a:ext cx="5400600" cy="3672408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Веселая полянка эмоций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 и цветочный паровозик 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уч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844824"/>
            <a:ext cx="5628117" cy="4221088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Цветочная полянка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 со сказочными героями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уч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556792"/>
            <a:ext cx="6084168" cy="4563126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Спасибо за внимание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уч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772816"/>
            <a:ext cx="5940152" cy="4455114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</TotalTime>
  <Words>32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МБДОУ №167 Группа №4 «Брусничка» Прогулочный участок нашей группы –это место веселья и здоровья</vt:lpstr>
      <vt:lpstr>На участке созданы условия для экспериментирования и развития познавательной активности Игры с водой и песком, а также дорожка здоровья</vt:lpstr>
      <vt:lpstr>Уютный уголок  для сюжетно ролевых игр</vt:lpstr>
      <vt:lpstr>Бизиборды – это развивающие игровые доски для детей, созданные по методике Монтессори, на которых закреплены различные игрушки и мелкие детали.</vt:lpstr>
      <vt:lpstr>Веселая полянка эмоций  и цветочный паровозик </vt:lpstr>
      <vt:lpstr>Цветочная полянка  со сказочными героями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самир одинаев</dc:creator>
  <cp:lastModifiedBy>самир одинаев</cp:lastModifiedBy>
  <cp:revision>9</cp:revision>
  <dcterms:created xsi:type="dcterms:W3CDTF">2022-09-17T10:18:55Z</dcterms:created>
  <dcterms:modified xsi:type="dcterms:W3CDTF">2022-09-17T11:49:34Z</dcterms:modified>
</cp:coreProperties>
</file>