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6" r:id="rId3"/>
    <p:sldId id="257" r:id="rId4"/>
    <p:sldId id="261" r:id="rId5"/>
    <p:sldId id="267" r:id="rId6"/>
    <p:sldId id="262" r:id="rId7"/>
    <p:sldId id="260" r:id="rId8"/>
    <p:sldId id="263" r:id="rId9"/>
    <p:sldId id="258" r:id="rId10"/>
    <p:sldId id="259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222E6-B595-49F6-B88B-E41AC4BE9FB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C6794-D8C0-438B-9F0C-1D6E4BD51E84}">
      <dgm:prSet phldrT="[Текст]" custT="1"/>
      <dgm:spPr/>
      <dgm:t>
        <a:bodyPr/>
        <a:lstStyle/>
        <a:p>
          <a:r>
            <a:rPr lang="ru-RU" sz="2000" dirty="0" smtClean="0"/>
            <a:t>Листья, овощи и фрукты</a:t>
          </a:r>
        </a:p>
        <a:p>
          <a:r>
            <a:rPr lang="ru-RU" sz="2000" dirty="0" smtClean="0"/>
            <a:t>Бутылочки, крышечки, пробки</a:t>
          </a:r>
        </a:p>
        <a:p>
          <a:r>
            <a:rPr lang="ru-RU" sz="2000" dirty="0" smtClean="0"/>
            <a:t>Мятой бумагой</a:t>
          </a:r>
          <a:endParaRPr lang="ru-RU" sz="2000" dirty="0"/>
        </a:p>
      </dgm:t>
    </dgm:pt>
    <dgm:pt modelId="{F9069ED7-04BA-4DB0-9612-14B37052BE18}" type="parTrans" cxnId="{5F90F18C-C8FA-4A6D-80B1-F538CA789136}">
      <dgm:prSet/>
      <dgm:spPr/>
      <dgm:t>
        <a:bodyPr/>
        <a:lstStyle/>
        <a:p>
          <a:endParaRPr lang="ru-RU"/>
        </a:p>
      </dgm:t>
    </dgm:pt>
    <dgm:pt modelId="{3FF361F9-30F2-40A1-B926-89A8306672A7}" type="sibTrans" cxnId="{5F90F18C-C8FA-4A6D-80B1-F538CA789136}">
      <dgm:prSet/>
      <dgm:spPr/>
      <dgm:t>
        <a:bodyPr/>
        <a:lstStyle/>
        <a:p>
          <a:endParaRPr lang="ru-RU"/>
        </a:p>
      </dgm:t>
    </dgm:pt>
    <dgm:pt modelId="{833B86ED-5D46-4E83-88E5-AC0CB43D4DA6}">
      <dgm:prSet phldrT="[Текст]" custT="1"/>
      <dgm:spPr/>
      <dgm:t>
        <a:bodyPr/>
        <a:lstStyle/>
        <a:p>
          <a:r>
            <a:rPr lang="ru-RU" sz="2000" dirty="0" smtClean="0"/>
            <a:t>Ватные палочки, трубочки</a:t>
          </a:r>
        </a:p>
        <a:p>
          <a:r>
            <a:rPr lang="ru-RU" sz="2000" dirty="0" smtClean="0"/>
            <a:t>Ладошки и пальчики</a:t>
          </a:r>
        </a:p>
        <a:p>
          <a:r>
            <a:rPr lang="ru-RU" sz="2000" dirty="0" smtClean="0"/>
            <a:t>гофрированный картон </a:t>
          </a:r>
          <a:endParaRPr lang="ru-RU" sz="2000" dirty="0"/>
        </a:p>
      </dgm:t>
    </dgm:pt>
    <dgm:pt modelId="{2114849C-91ED-417B-B7DA-E31FEECF70B4}" type="parTrans" cxnId="{F0AD9200-33EC-4582-B76F-030BD60870E8}">
      <dgm:prSet/>
      <dgm:spPr/>
      <dgm:t>
        <a:bodyPr/>
        <a:lstStyle/>
        <a:p>
          <a:endParaRPr lang="ru-RU"/>
        </a:p>
      </dgm:t>
    </dgm:pt>
    <dgm:pt modelId="{FFBDDFCE-7642-444D-B33F-601318C7BE67}" type="sibTrans" cxnId="{F0AD9200-33EC-4582-B76F-030BD60870E8}">
      <dgm:prSet/>
      <dgm:spPr/>
      <dgm:t>
        <a:bodyPr/>
        <a:lstStyle/>
        <a:p>
          <a:endParaRPr lang="ru-RU"/>
        </a:p>
      </dgm:t>
    </dgm:pt>
    <dgm:pt modelId="{BDD175C4-521C-4075-8A2B-722154B2553A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Поролон, зубные щетки, вилки</a:t>
          </a:r>
        </a:p>
        <a:p>
          <a:r>
            <a:rPr lang="ru-RU" sz="2000" dirty="0" smtClean="0"/>
            <a:t>Катушки ниток и т.д.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/>
        </a:p>
      </dgm:t>
    </dgm:pt>
    <dgm:pt modelId="{9D69D3EE-476F-4C95-B59C-55DF0D928F2A}" type="sibTrans" cxnId="{1193F8AE-6997-4E93-A77B-4CA46D103688}">
      <dgm:prSet/>
      <dgm:spPr/>
      <dgm:t>
        <a:bodyPr/>
        <a:lstStyle/>
        <a:p>
          <a:endParaRPr lang="ru-RU"/>
        </a:p>
      </dgm:t>
    </dgm:pt>
    <dgm:pt modelId="{6AAE0FA0-3416-47E8-AA06-80303A29E0D7}" type="parTrans" cxnId="{1193F8AE-6997-4E93-A77B-4CA46D103688}">
      <dgm:prSet/>
      <dgm:spPr/>
      <dgm:t>
        <a:bodyPr/>
        <a:lstStyle/>
        <a:p>
          <a:endParaRPr lang="ru-RU"/>
        </a:p>
      </dgm:t>
    </dgm:pt>
    <dgm:pt modelId="{E62BFE1F-C6FB-423A-A3E4-CDA44C3FA7BA}" type="pres">
      <dgm:prSet presAssocID="{E49222E6-B595-49F6-B88B-E41AC4BE9F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A703D-BD17-496A-BC05-DEB7AC32C287}" type="pres">
      <dgm:prSet presAssocID="{E49222E6-B595-49F6-B88B-E41AC4BE9FBC}" presName="dummyMaxCanvas" presStyleCnt="0">
        <dgm:presLayoutVars/>
      </dgm:prSet>
      <dgm:spPr/>
    </dgm:pt>
    <dgm:pt modelId="{3FE9655C-85F9-4186-9948-F71DCF791A32}" type="pres">
      <dgm:prSet presAssocID="{E49222E6-B595-49F6-B88B-E41AC4BE9FB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22D7B-4523-4702-B829-60F5354E404E}" type="pres">
      <dgm:prSet presAssocID="{E49222E6-B595-49F6-B88B-E41AC4BE9FB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09633-562D-421F-8453-7C718A4BC6BB}" type="pres">
      <dgm:prSet presAssocID="{E49222E6-B595-49F6-B88B-E41AC4BE9FB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7F8E5-16B0-43B7-AA31-A12593ADA45F}" type="pres">
      <dgm:prSet presAssocID="{E49222E6-B595-49F6-B88B-E41AC4BE9F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D963-4B39-428D-B361-96689217F5BB}" type="pres">
      <dgm:prSet presAssocID="{E49222E6-B595-49F6-B88B-E41AC4BE9F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F0C85-27F1-4490-ACC5-EA688490CB52}" type="pres">
      <dgm:prSet presAssocID="{E49222E6-B595-49F6-B88B-E41AC4BE9F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CE211-5366-46DC-A094-DA782468E24A}" type="pres">
      <dgm:prSet presAssocID="{E49222E6-B595-49F6-B88B-E41AC4BE9F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6360-98B9-40C4-8017-21BA77F51E63}" type="pres">
      <dgm:prSet presAssocID="{E49222E6-B595-49F6-B88B-E41AC4BE9F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64B0D-231A-414E-BFEE-9057207C3D8D}" type="presOf" srcId="{FFBDDFCE-7642-444D-B33F-601318C7BE67}" destId="{6469D963-4B39-428D-B361-96689217F5BB}" srcOrd="0" destOrd="0" presId="urn:microsoft.com/office/officeart/2005/8/layout/vProcess5"/>
    <dgm:cxn modelId="{027EF356-1905-468C-9F9B-B7A17BE1E946}" type="presOf" srcId="{F04C6794-D8C0-438B-9F0C-1D6E4BD51E84}" destId="{472F0C85-27F1-4490-ACC5-EA688490CB52}" srcOrd="1" destOrd="0" presId="urn:microsoft.com/office/officeart/2005/8/layout/vProcess5"/>
    <dgm:cxn modelId="{062127A6-B6DE-48C7-A7FE-52727C44D8FB}" type="presOf" srcId="{BDD175C4-521C-4075-8A2B-722154B2553A}" destId="{D6836360-98B9-40C4-8017-21BA77F51E63}" srcOrd="1" destOrd="0" presId="urn:microsoft.com/office/officeart/2005/8/layout/vProcess5"/>
    <dgm:cxn modelId="{B079C63B-F99C-4453-9675-A21BEDAC0ABE}" type="presOf" srcId="{833B86ED-5D46-4E83-88E5-AC0CB43D4DA6}" destId="{5F4CE211-5366-46DC-A094-DA782468E24A}" srcOrd="1" destOrd="0" presId="urn:microsoft.com/office/officeart/2005/8/layout/vProcess5"/>
    <dgm:cxn modelId="{A8E01750-1CFE-4713-80C6-64ABBEDCC9C9}" type="presOf" srcId="{BDD175C4-521C-4075-8A2B-722154B2553A}" destId="{23D09633-562D-421F-8453-7C718A4BC6BB}" srcOrd="0" destOrd="0" presId="urn:microsoft.com/office/officeart/2005/8/layout/vProcess5"/>
    <dgm:cxn modelId="{1193F8AE-6997-4E93-A77B-4CA46D103688}" srcId="{E49222E6-B595-49F6-B88B-E41AC4BE9FBC}" destId="{BDD175C4-521C-4075-8A2B-722154B2553A}" srcOrd="2" destOrd="0" parTransId="{6AAE0FA0-3416-47E8-AA06-80303A29E0D7}" sibTransId="{9D69D3EE-476F-4C95-B59C-55DF0D928F2A}"/>
    <dgm:cxn modelId="{5F90F18C-C8FA-4A6D-80B1-F538CA789136}" srcId="{E49222E6-B595-49F6-B88B-E41AC4BE9FBC}" destId="{F04C6794-D8C0-438B-9F0C-1D6E4BD51E84}" srcOrd="0" destOrd="0" parTransId="{F9069ED7-04BA-4DB0-9612-14B37052BE18}" sibTransId="{3FF361F9-30F2-40A1-B926-89A8306672A7}"/>
    <dgm:cxn modelId="{F0AD9200-33EC-4582-B76F-030BD60870E8}" srcId="{E49222E6-B595-49F6-B88B-E41AC4BE9FBC}" destId="{833B86ED-5D46-4E83-88E5-AC0CB43D4DA6}" srcOrd="1" destOrd="0" parTransId="{2114849C-91ED-417B-B7DA-E31FEECF70B4}" sibTransId="{FFBDDFCE-7642-444D-B33F-601318C7BE67}"/>
    <dgm:cxn modelId="{AB52702F-51D4-41AE-86BF-6BB8E348C2AF}" type="presOf" srcId="{E49222E6-B595-49F6-B88B-E41AC4BE9FBC}" destId="{E62BFE1F-C6FB-423A-A3E4-CDA44C3FA7BA}" srcOrd="0" destOrd="0" presId="urn:microsoft.com/office/officeart/2005/8/layout/vProcess5"/>
    <dgm:cxn modelId="{66565785-72EE-4DE0-A419-48507D34323C}" type="presOf" srcId="{833B86ED-5D46-4E83-88E5-AC0CB43D4DA6}" destId="{54022D7B-4523-4702-B829-60F5354E404E}" srcOrd="0" destOrd="0" presId="urn:microsoft.com/office/officeart/2005/8/layout/vProcess5"/>
    <dgm:cxn modelId="{520F8ADA-93F2-41C5-B4AD-82CD43AF5786}" type="presOf" srcId="{F04C6794-D8C0-438B-9F0C-1D6E4BD51E84}" destId="{3FE9655C-85F9-4186-9948-F71DCF791A32}" srcOrd="0" destOrd="0" presId="urn:microsoft.com/office/officeart/2005/8/layout/vProcess5"/>
    <dgm:cxn modelId="{2B97FD4A-994F-4EB8-9970-548AA9B5B44D}" type="presOf" srcId="{3FF361F9-30F2-40A1-B926-89A8306672A7}" destId="{5027F8E5-16B0-43B7-AA31-A12593ADA45F}" srcOrd="0" destOrd="0" presId="urn:microsoft.com/office/officeart/2005/8/layout/vProcess5"/>
    <dgm:cxn modelId="{DCE6F487-8EDD-4BC8-A6BD-E16C3172B5EC}" type="presParOf" srcId="{E62BFE1F-C6FB-423A-A3E4-CDA44C3FA7BA}" destId="{786A703D-BD17-496A-BC05-DEB7AC32C287}" srcOrd="0" destOrd="0" presId="urn:microsoft.com/office/officeart/2005/8/layout/vProcess5"/>
    <dgm:cxn modelId="{E015F57F-A14F-4389-B778-F9323BC14420}" type="presParOf" srcId="{E62BFE1F-C6FB-423A-A3E4-CDA44C3FA7BA}" destId="{3FE9655C-85F9-4186-9948-F71DCF791A32}" srcOrd="1" destOrd="0" presId="urn:microsoft.com/office/officeart/2005/8/layout/vProcess5"/>
    <dgm:cxn modelId="{69F0816F-8DE3-49E2-BDAB-4815390A2405}" type="presParOf" srcId="{E62BFE1F-C6FB-423A-A3E4-CDA44C3FA7BA}" destId="{54022D7B-4523-4702-B829-60F5354E404E}" srcOrd="2" destOrd="0" presId="urn:microsoft.com/office/officeart/2005/8/layout/vProcess5"/>
    <dgm:cxn modelId="{46B1F5ED-C0AF-4BBA-BF36-E8E32EE8807E}" type="presParOf" srcId="{E62BFE1F-C6FB-423A-A3E4-CDA44C3FA7BA}" destId="{23D09633-562D-421F-8453-7C718A4BC6BB}" srcOrd="3" destOrd="0" presId="urn:microsoft.com/office/officeart/2005/8/layout/vProcess5"/>
    <dgm:cxn modelId="{EB42C2E0-610A-47B6-A7CE-AC980AD22425}" type="presParOf" srcId="{E62BFE1F-C6FB-423A-A3E4-CDA44C3FA7BA}" destId="{5027F8E5-16B0-43B7-AA31-A12593ADA45F}" srcOrd="4" destOrd="0" presId="urn:microsoft.com/office/officeart/2005/8/layout/vProcess5"/>
    <dgm:cxn modelId="{F5F5191B-0722-4547-9BA6-14FCB3F212BA}" type="presParOf" srcId="{E62BFE1F-C6FB-423A-A3E4-CDA44C3FA7BA}" destId="{6469D963-4B39-428D-B361-96689217F5BB}" srcOrd="5" destOrd="0" presId="urn:microsoft.com/office/officeart/2005/8/layout/vProcess5"/>
    <dgm:cxn modelId="{A7966E8C-0114-4CE0-BE15-2ADFD50C93D8}" type="presParOf" srcId="{E62BFE1F-C6FB-423A-A3E4-CDA44C3FA7BA}" destId="{472F0C85-27F1-4490-ACC5-EA688490CB52}" srcOrd="6" destOrd="0" presId="urn:microsoft.com/office/officeart/2005/8/layout/vProcess5"/>
    <dgm:cxn modelId="{6F6B7BE0-9FFF-4DB2-B25D-E28AD5295603}" type="presParOf" srcId="{E62BFE1F-C6FB-423A-A3E4-CDA44C3FA7BA}" destId="{5F4CE211-5366-46DC-A094-DA782468E24A}" srcOrd="7" destOrd="0" presId="urn:microsoft.com/office/officeart/2005/8/layout/vProcess5"/>
    <dgm:cxn modelId="{A2AB70D1-05BC-4878-AF06-A3885AD914F3}" type="presParOf" srcId="{E62BFE1F-C6FB-423A-A3E4-CDA44C3FA7BA}" destId="{D6836360-98B9-40C4-8017-21BA77F51E6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E9655C-85F9-4186-9948-F71DCF791A32}">
      <dsp:nvSpPr>
        <dsp:cNvPr id="0" name=""/>
        <dsp:cNvSpPr/>
      </dsp:nvSpPr>
      <dsp:spPr>
        <a:xfrm>
          <a:off x="0" y="0"/>
          <a:ext cx="6977575" cy="1209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Листья, овощи и фрукты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Бутылочки, крышечки, пробки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Мятой бумагой</a:t>
          </a:r>
          <a:endParaRPr lang="ru-RU" sz="2000" kern="1200" dirty="0"/>
        </a:p>
      </dsp:txBody>
      <dsp:txXfrm>
        <a:off x="0" y="0"/>
        <a:ext cx="5743041" cy="1209734"/>
      </dsp:txXfrm>
    </dsp:sp>
    <dsp:sp modelId="{54022D7B-4523-4702-B829-60F5354E404E}">
      <dsp:nvSpPr>
        <dsp:cNvPr id="0" name=""/>
        <dsp:cNvSpPr/>
      </dsp:nvSpPr>
      <dsp:spPr>
        <a:xfrm>
          <a:off x="615668" y="1411356"/>
          <a:ext cx="6977575" cy="1209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Ватные палочки, трубочки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Ладошки и пальчики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гофрированный картон </a:t>
          </a:r>
          <a:endParaRPr lang="ru-RU" sz="2000" kern="1200" dirty="0"/>
        </a:p>
      </dsp:txBody>
      <dsp:txXfrm>
        <a:off x="615668" y="1411356"/>
        <a:ext cx="5575579" cy="1209734"/>
      </dsp:txXfrm>
    </dsp:sp>
    <dsp:sp modelId="{23D09633-562D-421F-8453-7C718A4BC6BB}">
      <dsp:nvSpPr>
        <dsp:cNvPr id="0" name=""/>
        <dsp:cNvSpPr/>
      </dsp:nvSpPr>
      <dsp:spPr>
        <a:xfrm>
          <a:off x="1231336" y="2822713"/>
          <a:ext cx="6977575" cy="1209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Поролон, зубные щетки, вилки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Катушки ниток и т.д.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231336" y="2822713"/>
        <a:ext cx="5575579" cy="1209734"/>
      </dsp:txXfrm>
    </dsp:sp>
    <dsp:sp modelId="{5027F8E5-16B0-43B7-AA31-A12593ADA45F}">
      <dsp:nvSpPr>
        <dsp:cNvPr id="0" name=""/>
        <dsp:cNvSpPr/>
      </dsp:nvSpPr>
      <dsp:spPr>
        <a:xfrm>
          <a:off x="6191247" y="917381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91247" y="917381"/>
        <a:ext cx="786327" cy="786327"/>
      </dsp:txXfrm>
    </dsp:sp>
    <dsp:sp modelId="{6469D963-4B39-428D-B361-96689217F5BB}">
      <dsp:nvSpPr>
        <dsp:cNvPr id="0" name=""/>
        <dsp:cNvSpPr/>
      </dsp:nvSpPr>
      <dsp:spPr>
        <a:xfrm>
          <a:off x="6806916" y="2320673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06916" y="2320673"/>
        <a:ext cx="786327" cy="78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BD09-A3DA-459A-B807-A95479D7A33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2DEBE-CFCA-42A2-B353-2D4024E1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648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Нетрадиционные техники рисования</a:t>
            </a:r>
            <a:b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«Штампинг»</a:t>
            </a:r>
            <a:endParaRPr lang="ru-RU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"Страна, в которой учили бы рисовать, так же как учат читать и писать, превзошла бы вскоре все остальные страны во всех искусствах, науках и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мастерствах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… Д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Дидро</a:t>
            </a:r>
          </a:p>
          <a:p>
            <a:pPr algn="r"/>
            <a:r>
              <a:rPr lang="ru-RU" sz="1800" dirty="0" smtClean="0"/>
              <a:t>Горбунова </a:t>
            </a:r>
            <a:r>
              <a:rPr lang="ru-RU" sz="1800" dirty="0" err="1" smtClean="0"/>
              <a:t>С.Г.,воспитатель</a:t>
            </a:r>
            <a:r>
              <a:rPr lang="ru-RU" sz="1800" dirty="0" smtClean="0"/>
              <a:t> ВВК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3168352" cy="2821577"/>
          </a:xfrm>
          <a:prstGeom prst="rect">
            <a:avLst/>
          </a:prstGeom>
        </p:spPr>
      </p:pic>
      <p:pic>
        <p:nvPicPr>
          <p:cNvPr id="3" name="Рисунок 2" descr="DSC02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6424" cy="2808312"/>
          </a:xfrm>
          <a:prstGeom prst="rect">
            <a:avLst/>
          </a:prstGeom>
        </p:spPr>
      </p:pic>
      <p:pic>
        <p:nvPicPr>
          <p:cNvPr id="5" name="Рисунок 4" descr="DSC0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573016"/>
            <a:ext cx="4760109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и штамп (2).jpg"/>
          <p:cNvPicPr>
            <a:picLocks noChangeAspect="1"/>
          </p:cNvPicPr>
          <p:nvPr/>
        </p:nvPicPr>
        <p:blipFill>
          <a:blip r:embed="rId2" cstate="print"/>
          <a:srcRect r="2810" b="2703"/>
          <a:stretch>
            <a:fillRect/>
          </a:stretch>
        </p:blipFill>
        <p:spPr>
          <a:xfrm>
            <a:off x="5364088" y="332656"/>
            <a:ext cx="3456384" cy="2088232"/>
          </a:xfrm>
          <a:prstGeom prst="rect">
            <a:avLst/>
          </a:prstGeom>
        </p:spPr>
      </p:pic>
      <p:pic>
        <p:nvPicPr>
          <p:cNvPr id="4" name="Рисунок 3" descr="штамп1 (2).jpg"/>
          <p:cNvPicPr>
            <a:picLocks noChangeAspect="1"/>
          </p:cNvPicPr>
          <p:nvPr/>
        </p:nvPicPr>
        <p:blipFill>
          <a:blip r:embed="rId3" cstate="print"/>
          <a:srcRect r="1923" b="2778"/>
          <a:stretch>
            <a:fillRect/>
          </a:stretch>
        </p:blipFill>
        <p:spPr>
          <a:xfrm>
            <a:off x="2771800" y="2420888"/>
            <a:ext cx="3410093" cy="1872208"/>
          </a:xfrm>
          <a:prstGeom prst="rect">
            <a:avLst/>
          </a:prstGeom>
        </p:spPr>
      </p:pic>
      <p:pic>
        <p:nvPicPr>
          <p:cNvPr id="5" name="Рисунок 4" descr="DSC02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3528392" cy="1984720"/>
          </a:xfrm>
          <a:prstGeom prst="rect">
            <a:avLst/>
          </a:prstGeom>
        </p:spPr>
      </p:pic>
      <p:pic>
        <p:nvPicPr>
          <p:cNvPr id="6" name="Рисунок 5" descr="DSC02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29333" y="3467810"/>
            <a:ext cx="3619279" cy="2533545"/>
          </a:xfrm>
          <a:prstGeom prst="rect">
            <a:avLst/>
          </a:prstGeom>
        </p:spPr>
      </p:pic>
      <p:pic>
        <p:nvPicPr>
          <p:cNvPr id="7" name="Рисунок 6" descr="DSC024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12484" y="3488949"/>
            <a:ext cx="3576861" cy="2448854"/>
          </a:xfrm>
          <a:prstGeom prst="rect">
            <a:avLst/>
          </a:prstGeom>
        </p:spPr>
      </p:pic>
      <p:pic>
        <p:nvPicPr>
          <p:cNvPr id="9" name="Рисунок 8" descr="DSC024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437112"/>
            <a:ext cx="3384376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4800" i="1" u="sng" dirty="0" smtClean="0">
                <a:ln w="24500" cmpd="dbl"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 </a:t>
            </a:r>
            <a:r>
              <a:rPr lang="ru-RU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Желаем вдохновения</a:t>
            </a:r>
            <a:br>
              <a:rPr lang="ru-RU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творческих успехов!!!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 с помощью штампа - это нанесение краски на поверхность специальной формы. Прикладывание красочным слоем к бумаге и придавливание с целью получения цветного оттиска.</a:t>
            </a:r>
            <a:endParaRPr lang="ru-RU" dirty="0"/>
          </a:p>
        </p:txBody>
      </p:sp>
      <p:pic>
        <p:nvPicPr>
          <p:cNvPr id="3" name="Рисунок 2" descr="DSC0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077072"/>
            <a:ext cx="3888432" cy="2605553"/>
          </a:xfrm>
          <a:prstGeom prst="rect">
            <a:avLst/>
          </a:prstGeom>
        </p:spPr>
      </p:pic>
      <p:pic>
        <p:nvPicPr>
          <p:cNvPr id="4" name="Рисунок 3" descr="DSC0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77072"/>
            <a:ext cx="4584089" cy="2578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226239"/>
            <a:ext cx="78488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Bahnschrift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Каждый ребенок, познавая окружающий мир, старается отразить его в своей деятельности: в игре, в рассказах, в рисовании, в лепке и т.д.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Прекрасные возможности в этом отношении представляет изобразительная творческая деятельность. Чем разнообразнее будут условия, способствующие формированию творческой среды, тем ярче станут проявляться художественные способности ребенка.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Стоит только познакомить детей с различными видами штампов, научить пользоваться ими, изображать предметы и явления природы.</a:t>
            </a:r>
            <a:endParaRPr lang="ru-RU" b="1" dirty="0" smtClean="0">
              <a:latin typeface="Bahnschrift Light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b="1" dirty="0" smtClean="0">
                <a:latin typeface="Bahnschrift Light" pitchFamily="34" charset="0"/>
              </a:rPr>
              <a:t>Рисование </a:t>
            </a:r>
            <a:r>
              <a:rPr lang="ru-RU" b="1" dirty="0">
                <a:latin typeface="Bahnschrift Light" pitchFamily="34" charset="0"/>
              </a:rPr>
              <a:t>нетрадиционными техниками открывают 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</a:t>
            </a:r>
            <a:r>
              <a:rPr lang="ru-RU" b="1" dirty="0" smtClean="0">
                <a:latin typeface="Bahnschrift Light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b="1" dirty="0" smtClean="0">
                <a:latin typeface="Bahnschrift Light" pitchFamily="34" charset="0"/>
              </a:rPr>
              <a:t>Нетрадиционные </a:t>
            </a:r>
            <a:r>
              <a:rPr lang="ru-RU" b="1" dirty="0">
                <a:latin typeface="Bahnschrift Light" pitchFamily="34" charset="0"/>
              </a:rPr>
              <a:t>техники рисования являются замечательным способом создания маленьких шедевров</a:t>
            </a:r>
            <a:r>
              <a:rPr lang="ru-RU" dirty="0" smtClean="0">
                <a:latin typeface="Bahnschrift Light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endParaRPr lang="ru-RU" dirty="0">
              <a:latin typeface="Bahnschrift Light" pitchFamily="34" charset="0"/>
            </a:endParaRPr>
          </a:p>
        </p:txBody>
      </p:sp>
      <p:pic>
        <p:nvPicPr>
          <p:cNvPr id="5" name="Рисунок 4" descr="штамп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81128"/>
            <a:ext cx="3995936" cy="22768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05772"/>
            <a:ext cx="77768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Рисование штампами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уверенность в своих силах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пространственное мышление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 детей свободно выражать свой замысел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 детей работать с разнообразным материалом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снятию детских страхов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чувство композиции, ритма, колорита,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цветовосприятия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объема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мелкую моторику рук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творческие способности, воображение и полет фантазии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работы дети получают эстетическое удовольствие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интерес и положительное отношение к рисованию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шт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904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 anchor="t"/>
          <a:lstStyle/>
          <a:p>
            <a:r>
              <a:rPr lang="ru-RU" dirty="0" smtClean="0"/>
              <a:t>штампы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124744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тамп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316607" cy="2952328"/>
          </a:xfrm>
          <a:prstGeom prst="rect">
            <a:avLst/>
          </a:prstGeom>
        </p:spPr>
      </p:pic>
      <p:pic>
        <p:nvPicPr>
          <p:cNvPr id="5" name="Рисунок 4" descr="штамп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3888432" cy="3124633"/>
          </a:xfrm>
          <a:prstGeom prst="rect">
            <a:avLst/>
          </a:prstGeom>
        </p:spPr>
      </p:pic>
      <p:pic>
        <p:nvPicPr>
          <p:cNvPr id="6" name="Рисунок 5" descr="штамп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283968" cy="3096344"/>
          </a:xfrm>
          <a:prstGeom prst="rect">
            <a:avLst/>
          </a:prstGeom>
        </p:spPr>
      </p:pic>
      <p:pic>
        <p:nvPicPr>
          <p:cNvPr id="7" name="Рисунок 6" descr="DSC02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139316"/>
            <a:ext cx="3960441" cy="30736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0087">
            <a:off x="381692" y="551486"/>
            <a:ext cx="3657977" cy="3674092"/>
          </a:xfrm>
          <a:prstGeom prst="rect">
            <a:avLst/>
          </a:prstGeom>
        </p:spPr>
      </p:pic>
      <p:pic>
        <p:nvPicPr>
          <p:cNvPr id="6" name="Рисунок 5" descr="овощ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1442">
            <a:off x="5061118" y="570920"/>
            <a:ext cx="3704844" cy="3672408"/>
          </a:xfrm>
          <a:prstGeom prst="rect">
            <a:avLst/>
          </a:prstGeom>
        </p:spPr>
      </p:pic>
      <p:pic>
        <p:nvPicPr>
          <p:cNvPr id="8" name="Рисунок 7" descr="штамп4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985996"/>
            <a:ext cx="3744416" cy="28178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ше творчество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30213" y="188913"/>
            <a:ext cx="8713787" cy="2016125"/>
          </a:xfrm>
        </p:spPr>
      </p:pic>
      <p:pic>
        <p:nvPicPr>
          <p:cNvPr id="7" name="Рисунок 6" descr="DSC02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1519" y="2492897"/>
            <a:ext cx="3744416" cy="3600400"/>
          </a:xfrm>
          <a:prstGeom prst="rect">
            <a:avLst/>
          </a:prstGeom>
        </p:spPr>
      </p:pic>
      <p:pic>
        <p:nvPicPr>
          <p:cNvPr id="11" name="Рисунок 10" descr="DSC02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70863" y="2510057"/>
            <a:ext cx="3792001" cy="36136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4156" y="650060"/>
            <a:ext cx="3600400" cy="2821577"/>
          </a:xfrm>
          <a:prstGeom prst="rect">
            <a:avLst/>
          </a:prstGeom>
        </p:spPr>
      </p:pic>
      <p:pic>
        <p:nvPicPr>
          <p:cNvPr id="3" name="Рисунок 2" descr="DSC02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28632" y="728152"/>
            <a:ext cx="3599303" cy="2808311"/>
          </a:xfrm>
          <a:prstGeom prst="rect">
            <a:avLst/>
          </a:prstGeom>
        </p:spPr>
      </p:pic>
      <p:pic>
        <p:nvPicPr>
          <p:cNvPr id="4" name="Рисунок 3" descr="DSC02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756121" y="3732711"/>
            <a:ext cx="3429000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170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Нетрадиционные техники рисования «Штампинг»</vt:lpstr>
      <vt:lpstr>  Рисование с помощью штампа - это нанесение краски на поверхность специальной формы. Прикладывание красочным слоем к бумаге и придавливание с целью получения цветного оттиска.</vt:lpstr>
      <vt:lpstr>Слайд 3</vt:lpstr>
      <vt:lpstr>Слайд 4</vt:lpstr>
      <vt:lpstr>штампы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  Желаем вдохновения и творческих успехов!!!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«Штампинг»</dc:title>
  <dc:creator>самир одинаев</dc:creator>
  <cp:lastModifiedBy>Елена</cp:lastModifiedBy>
  <cp:revision>78</cp:revision>
  <dcterms:created xsi:type="dcterms:W3CDTF">2019-12-10T06:03:58Z</dcterms:created>
  <dcterms:modified xsi:type="dcterms:W3CDTF">2023-11-09T02:18:54Z</dcterms:modified>
</cp:coreProperties>
</file>