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handoutMasterIdLst>
    <p:handoutMasterId r:id="rId19"/>
  </p:handoutMasterIdLst>
  <p:sldIdLst>
    <p:sldId id="272" r:id="rId2"/>
    <p:sldId id="288" r:id="rId3"/>
    <p:sldId id="259" r:id="rId4"/>
    <p:sldId id="278" r:id="rId5"/>
    <p:sldId id="261" r:id="rId6"/>
    <p:sldId id="279" r:id="rId7"/>
    <p:sldId id="281" r:id="rId8"/>
    <p:sldId id="275" r:id="rId9"/>
    <p:sldId id="276" r:id="rId10"/>
    <p:sldId id="277" r:id="rId11"/>
    <p:sldId id="282" r:id="rId12"/>
    <p:sldId id="283" r:id="rId13"/>
    <p:sldId id="284" r:id="rId14"/>
    <p:sldId id="285" r:id="rId15"/>
    <p:sldId id="286" r:id="rId16"/>
    <p:sldId id="28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99"/>
    <a:srgbClr val="FF00FF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4" autoAdjust="0"/>
    <p:restoredTop sz="94669" autoAdjust="0"/>
  </p:normalViewPr>
  <p:slideViewPr>
    <p:cSldViewPr>
      <p:cViewPr varScale="1">
        <p:scale>
          <a:sx n="71" d="100"/>
          <a:sy n="71" d="100"/>
        </p:scale>
        <p:origin x="-15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570"/>
    </p:cViewPr>
  </p:sorterViewPr>
  <p:notesViewPr>
    <p:cSldViewPr>
      <p:cViewPr varScale="1">
        <p:scale>
          <a:sx n="67" d="100"/>
          <a:sy n="67" d="100"/>
        </p:scale>
        <p:origin x="-73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сения Маликова" userId="39c087c7f7ef4e13" providerId="LiveId" clId="{975FD25E-58E0-420C-AEE4-B2F7E866608F}"/>
    <pc:docChg chg="custSel delSld modSld">
      <pc:chgData name="Ксения Маликова" userId="39c087c7f7ef4e13" providerId="LiveId" clId="{975FD25E-58E0-420C-AEE4-B2F7E866608F}" dt="2020-09-30T02:24:11.637" v="7" actId="14100"/>
      <pc:docMkLst>
        <pc:docMk/>
      </pc:docMkLst>
      <pc:sldChg chg="del">
        <pc:chgData name="Ксения Маликова" userId="39c087c7f7ef4e13" providerId="LiveId" clId="{975FD25E-58E0-420C-AEE4-B2F7E866608F}" dt="2020-09-30T02:23:06.462" v="0" actId="47"/>
        <pc:sldMkLst>
          <pc:docMk/>
          <pc:sldMk cId="3826026403" sldId="258"/>
        </pc:sldMkLst>
      </pc:sldChg>
      <pc:sldChg chg="modSp mod">
        <pc:chgData name="Ксения Маликова" userId="39c087c7f7ef4e13" providerId="LiveId" clId="{975FD25E-58E0-420C-AEE4-B2F7E866608F}" dt="2020-09-30T02:24:11.637" v="7" actId="14100"/>
        <pc:sldMkLst>
          <pc:docMk/>
          <pc:sldMk cId="405796403" sldId="271"/>
        </pc:sldMkLst>
        <pc:spChg chg="mod">
          <ac:chgData name="Ксения Маликова" userId="39c087c7f7ef4e13" providerId="LiveId" clId="{975FD25E-58E0-420C-AEE4-B2F7E866608F}" dt="2020-09-30T02:24:11.637" v="7" actId="14100"/>
          <ac:spMkLst>
            <pc:docMk/>
            <pc:sldMk cId="405796403" sldId="271"/>
            <ac:spMk id="4" creationId="{00000000-0000-0000-0000-000000000000}"/>
          </ac:spMkLst>
        </pc:spChg>
      </pc:sldChg>
      <pc:sldChg chg="modSp mod">
        <pc:chgData name="Ксения Маликова" userId="39c087c7f7ef4e13" providerId="LiveId" clId="{975FD25E-58E0-420C-AEE4-B2F7E866608F}" dt="2020-09-30T02:23:28.490" v="3" actId="14100"/>
        <pc:sldMkLst>
          <pc:docMk/>
          <pc:sldMk cId="1880811113" sldId="272"/>
        </pc:sldMkLst>
        <pc:spChg chg="mod">
          <ac:chgData name="Ксения Маликова" userId="39c087c7f7ef4e13" providerId="LiveId" clId="{975FD25E-58E0-420C-AEE4-B2F7E866608F}" dt="2020-09-30T02:23:28.490" v="3" actId="14100"/>
          <ac:spMkLst>
            <pc:docMk/>
            <pc:sldMk cId="1880811113" sldId="272"/>
            <ac:spMk id="12" creationId="{00000000-0000-0000-0000-000000000000}"/>
          </ac:spMkLst>
        </pc:spChg>
      </pc:sldChg>
      <pc:sldChg chg="del">
        <pc:chgData name="Ксения Маликова" userId="39c087c7f7ef4e13" providerId="LiveId" clId="{975FD25E-58E0-420C-AEE4-B2F7E866608F}" dt="2020-09-30T02:23:08.597" v="1" actId="47"/>
        <pc:sldMkLst>
          <pc:docMk/>
          <pc:sldMk cId="8871806" sldId="273"/>
        </pc:sldMkLst>
      </pc:sldChg>
    </pc:docChg>
  </pc:docChgLst>
  <pc:docChgLst>
    <pc:chgData name="Ксения Маликова" userId="39c087c7f7ef4e13" providerId="LiveId" clId="{6A6166D5-7101-426B-A580-857996F7D8DF}"/>
    <pc:docChg chg="undo custSel addSld delSld modSld">
      <pc:chgData name="Ксения Маликова" userId="39c087c7f7ef4e13" providerId="LiveId" clId="{6A6166D5-7101-426B-A580-857996F7D8DF}" dt="2020-09-24T04:33:58.502" v="860" actId="20577"/>
      <pc:docMkLst>
        <pc:docMk/>
      </pc:docMkLst>
      <pc:sldChg chg="addSp delSp modSp mod">
        <pc:chgData name="Ксения Маликова" userId="39c087c7f7ef4e13" providerId="LiveId" clId="{6A6166D5-7101-426B-A580-857996F7D8DF}" dt="2020-09-23T00:00:16.482" v="596" actId="14100"/>
        <pc:sldMkLst>
          <pc:docMk/>
          <pc:sldMk cId="3826026403" sldId="258"/>
        </pc:sldMkLst>
        <pc:spChg chg="mod">
          <ac:chgData name="Ксения Маликова" userId="39c087c7f7ef4e13" providerId="LiveId" clId="{6A6166D5-7101-426B-A580-857996F7D8DF}" dt="2020-09-23T00:00:16.482" v="596" actId="14100"/>
          <ac:spMkLst>
            <pc:docMk/>
            <pc:sldMk cId="3826026403" sldId="258"/>
            <ac:spMk id="4" creationId="{00000000-0000-0000-0000-000000000000}"/>
          </ac:spMkLst>
        </pc:spChg>
        <pc:spChg chg="mod">
          <ac:chgData name="Ксения Маликова" userId="39c087c7f7ef4e13" providerId="LiveId" clId="{6A6166D5-7101-426B-A580-857996F7D8DF}" dt="2020-09-22T23:59:26.874" v="592" actId="14100"/>
          <ac:spMkLst>
            <pc:docMk/>
            <pc:sldMk cId="3826026403" sldId="258"/>
            <ac:spMk id="5" creationId="{00000000-0000-0000-0000-000000000000}"/>
          </ac:spMkLst>
        </pc:spChg>
        <pc:spChg chg="add mod">
          <ac:chgData name="Ксения Маликова" userId="39c087c7f7ef4e13" providerId="LiveId" clId="{6A6166D5-7101-426B-A580-857996F7D8DF}" dt="2020-09-22T23:53:13.930" v="253" actId="20577"/>
          <ac:spMkLst>
            <pc:docMk/>
            <pc:sldMk cId="3826026403" sldId="258"/>
            <ac:spMk id="6" creationId="{2EAAFB44-97B4-4ACF-A3BB-1B533D856E60}"/>
          </ac:spMkLst>
        </pc:spChg>
        <pc:spChg chg="mod">
          <ac:chgData name="Ксения Маликова" userId="39c087c7f7ef4e13" providerId="LiveId" clId="{6A6166D5-7101-426B-A580-857996F7D8DF}" dt="2020-09-22T23:59:47.632" v="593" actId="255"/>
          <ac:spMkLst>
            <pc:docMk/>
            <pc:sldMk cId="3826026403" sldId="258"/>
            <ac:spMk id="7" creationId="{00000000-0000-0000-0000-000000000000}"/>
          </ac:spMkLst>
        </pc:spChg>
        <pc:spChg chg="add mod">
          <ac:chgData name="Ксения Маликова" userId="39c087c7f7ef4e13" providerId="LiveId" clId="{6A6166D5-7101-426B-A580-857996F7D8DF}" dt="2020-09-22T23:54:20.441" v="258" actId="255"/>
          <ac:spMkLst>
            <pc:docMk/>
            <pc:sldMk cId="3826026403" sldId="258"/>
            <ac:spMk id="8" creationId="{897614C1-AC75-483C-8535-230886FB2E09}"/>
          </ac:spMkLst>
        </pc:spChg>
        <pc:spChg chg="add del mod">
          <ac:chgData name="Ксения Маликова" userId="39c087c7f7ef4e13" providerId="LiveId" clId="{6A6166D5-7101-426B-A580-857996F7D8DF}" dt="2020-09-22T23:58:07.652" v="564" actId="22"/>
          <ac:spMkLst>
            <pc:docMk/>
            <pc:sldMk cId="3826026403" sldId="258"/>
            <ac:spMk id="9" creationId="{E74B9AAE-ED91-42BF-BF0B-32F410926F84}"/>
          </ac:spMkLst>
        </pc:spChg>
      </pc:sldChg>
      <pc:sldChg chg="modSp mod">
        <pc:chgData name="Ксения Маликова" userId="39c087c7f7ef4e13" providerId="LiveId" clId="{6A6166D5-7101-426B-A580-857996F7D8DF}" dt="2020-09-22T23:48:54.104" v="1" actId="27636"/>
        <pc:sldMkLst>
          <pc:docMk/>
          <pc:sldMk cId="3482676353" sldId="259"/>
        </pc:sldMkLst>
        <pc:spChg chg="mod">
          <ac:chgData name="Ксения Маликова" userId="39c087c7f7ef4e13" providerId="LiveId" clId="{6A6166D5-7101-426B-A580-857996F7D8DF}" dt="2020-09-22T23:48:53.249" v="0"/>
          <ac:spMkLst>
            <pc:docMk/>
            <pc:sldMk cId="3482676353" sldId="259"/>
            <ac:spMk id="4" creationId="{00000000-0000-0000-0000-000000000000}"/>
          </ac:spMkLst>
        </pc:spChg>
        <pc:spChg chg="mod">
          <ac:chgData name="Ксения Маликова" userId="39c087c7f7ef4e13" providerId="LiveId" clId="{6A6166D5-7101-426B-A580-857996F7D8DF}" dt="2020-09-22T23:48:54.104" v="1" actId="27636"/>
          <ac:spMkLst>
            <pc:docMk/>
            <pc:sldMk cId="3482676353" sldId="259"/>
            <ac:spMk id="6" creationId="{00000000-0000-0000-0000-000000000000}"/>
          </ac:spMkLst>
        </pc:spChg>
      </pc:sldChg>
      <pc:sldChg chg="modSp">
        <pc:chgData name="Ксения Маликова" userId="39c087c7f7ef4e13" providerId="LiveId" clId="{6A6166D5-7101-426B-A580-857996F7D8DF}" dt="2020-09-22T23:48:53.249" v="0"/>
        <pc:sldMkLst>
          <pc:docMk/>
          <pc:sldMk cId="1280747467" sldId="261"/>
        </pc:sldMkLst>
        <pc:spChg chg="mod">
          <ac:chgData name="Ксения Маликова" userId="39c087c7f7ef4e13" providerId="LiveId" clId="{6A6166D5-7101-426B-A580-857996F7D8DF}" dt="2020-09-22T23:48:53.249" v="0"/>
          <ac:spMkLst>
            <pc:docMk/>
            <pc:sldMk cId="1280747467" sldId="261"/>
            <ac:spMk id="2" creationId="{00000000-0000-0000-0000-000000000000}"/>
          </ac:spMkLst>
        </pc:spChg>
        <pc:spChg chg="mod">
          <ac:chgData name="Ксения Маликова" userId="39c087c7f7ef4e13" providerId="LiveId" clId="{6A6166D5-7101-426B-A580-857996F7D8DF}" dt="2020-09-22T23:48:53.249" v="0"/>
          <ac:spMkLst>
            <pc:docMk/>
            <pc:sldMk cId="1280747467" sldId="261"/>
            <ac:spMk id="3" creationId="{00000000-0000-0000-0000-000000000000}"/>
          </ac:spMkLst>
        </pc:spChg>
      </pc:sldChg>
      <pc:sldChg chg="addSp modSp mod">
        <pc:chgData name="Ксения Маликова" userId="39c087c7f7ef4e13" providerId="LiveId" clId="{6A6166D5-7101-426B-A580-857996F7D8DF}" dt="2020-09-22T23:50:47.633" v="6" actId="1076"/>
        <pc:sldMkLst>
          <pc:docMk/>
          <pc:sldMk cId="1880811113" sldId="272"/>
        </pc:sldMkLst>
        <pc:picChg chg="add mod">
          <ac:chgData name="Ксения Маликова" userId="39c087c7f7ef4e13" providerId="LiveId" clId="{6A6166D5-7101-426B-A580-857996F7D8DF}" dt="2020-09-22T23:50:47.633" v="6" actId="1076"/>
          <ac:picMkLst>
            <pc:docMk/>
            <pc:sldMk cId="1880811113" sldId="272"/>
            <ac:picMk id="3" creationId="{A2495C2B-879E-4A61-A88B-59D607612A6C}"/>
          </ac:picMkLst>
        </pc:picChg>
      </pc:sldChg>
      <pc:sldChg chg="modSp add mod">
        <pc:chgData name="Ксения Маликова" userId="39c087c7f7ef4e13" providerId="LiveId" clId="{6A6166D5-7101-426B-A580-857996F7D8DF}" dt="2020-09-24T04:33:58.502" v="860" actId="20577"/>
        <pc:sldMkLst>
          <pc:docMk/>
          <pc:sldMk cId="8871806" sldId="273"/>
        </pc:sldMkLst>
        <pc:spChg chg="mod">
          <ac:chgData name="Ксения Маликова" userId="39c087c7f7ef4e13" providerId="LiveId" clId="{6A6166D5-7101-426B-A580-857996F7D8DF}" dt="2020-09-24T04:33:58.502" v="860" actId="20577"/>
          <ac:spMkLst>
            <pc:docMk/>
            <pc:sldMk cId="8871806" sldId="273"/>
            <ac:spMk id="4" creationId="{533F073E-F503-43D3-906B-4268AE69EAD3}"/>
          </ac:spMkLst>
        </pc:spChg>
      </pc:sldChg>
      <pc:sldChg chg="addSp delSp modSp new del mod">
        <pc:chgData name="Ксения Маликова" userId="39c087c7f7ef4e13" providerId="LiveId" clId="{6A6166D5-7101-426B-A580-857996F7D8DF}" dt="2020-09-24T03:50:54.409" v="803" actId="2696"/>
        <pc:sldMkLst>
          <pc:docMk/>
          <pc:sldMk cId="799816098" sldId="273"/>
        </pc:sldMkLst>
        <pc:spChg chg="mod">
          <ac:chgData name="Ксения Маликова" userId="39c087c7f7ef4e13" providerId="LiveId" clId="{6A6166D5-7101-426B-A580-857996F7D8DF}" dt="2020-09-23T10:58:38.532" v="640" actId="14100"/>
          <ac:spMkLst>
            <pc:docMk/>
            <pc:sldMk cId="799816098" sldId="273"/>
            <ac:spMk id="2" creationId="{581D02E0-BBA3-40CC-BCB6-58231319AF72}"/>
          </ac:spMkLst>
        </pc:spChg>
        <pc:spChg chg="del mod">
          <ac:chgData name="Ксения Маликова" userId="39c087c7f7ef4e13" providerId="LiveId" clId="{6A6166D5-7101-426B-A580-857996F7D8DF}" dt="2020-09-23T11:05:36.218" v="662" actId="478"/>
          <ac:spMkLst>
            <pc:docMk/>
            <pc:sldMk cId="799816098" sldId="273"/>
            <ac:spMk id="3" creationId="{430B0A3A-CDCD-4A8F-B20E-9286884DF8A4}"/>
          </ac:spMkLst>
        </pc:spChg>
        <pc:spChg chg="add mod">
          <ac:chgData name="Ксения Маликова" userId="39c087c7f7ef4e13" providerId="LiveId" clId="{6A6166D5-7101-426B-A580-857996F7D8DF}" dt="2020-09-23T12:36:56.328" v="802" actId="255"/>
          <ac:spMkLst>
            <pc:docMk/>
            <pc:sldMk cId="799816098" sldId="273"/>
            <ac:spMk id="4" creationId="{533F073E-F503-43D3-906B-4268AE69EAD3}"/>
          </ac:spMkLst>
        </pc:spChg>
        <pc:spChg chg="add del mod">
          <ac:chgData name="Ксения Маликова" userId="39c087c7f7ef4e13" providerId="LiveId" clId="{6A6166D5-7101-426B-A580-857996F7D8DF}" dt="2020-09-23T11:06:04.508" v="666" actId="478"/>
          <ac:spMkLst>
            <pc:docMk/>
            <pc:sldMk cId="799816098" sldId="273"/>
            <ac:spMk id="6" creationId="{C548F3C3-4EFC-4998-B9CC-4533EE3C66A3}"/>
          </ac:spMkLst>
        </pc:spChg>
        <pc:picChg chg="add mod">
          <ac:chgData name="Ксения Маликова" userId="39c087c7f7ef4e13" providerId="LiveId" clId="{6A6166D5-7101-426B-A580-857996F7D8DF}" dt="2020-09-23T11:28:05.756" v="799" actId="1076"/>
          <ac:picMkLst>
            <pc:docMk/>
            <pc:sldMk cId="799816098" sldId="273"/>
            <ac:picMk id="1026" creationId="{1442C5C9-680F-4598-AD16-847224F2383D}"/>
          </ac:picMkLst>
        </pc:picChg>
      </pc:sldChg>
      <pc:sldChg chg="add del">
        <pc:chgData name="Ксения Маликова" userId="39c087c7f7ef4e13" providerId="LiveId" clId="{6A6166D5-7101-426B-A580-857996F7D8DF}" dt="2020-09-23T10:55:49.898" v="607"/>
        <pc:sldMkLst>
          <pc:docMk/>
          <pc:sldMk cId="998779004" sldId="274"/>
        </pc:sldMkLst>
      </pc:sldChg>
      <pc:sldChg chg="addSp delSp modSp new mod">
        <pc:chgData name="Ксения Маликова" userId="39c087c7f7ef4e13" providerId="LiveId" clId="{6A6166D5-7101-426B-A580-857996F7D8DF}" dt="2020-09-24T04:21:30.596" v="856" actId="1076"/>
        <pc:sldMkLst>
          <pc:docMk/>
          <pc:sldMk cId="2241792611" sldId="274"/>
        </pc:sldMkLst>
        <pc:spChg chg="mod">
          <ac:chgData name="Ксения Маликова" userId="39c087c7f7ef4e13" providerId="LiveId" clId="{6A6166D5-7101-426B-A580-857996F7D8DF}" dt="2020-09-24T04:20:10.563" v="850" actId="122"/>
          <ac:spMkLst>
            <pc:docMk/>
            <pc:sldMk cId="2241792611" sldId="274"/>
            <ac:spMk id="2" creationId="{006BFC1F-A888-47C0-95A7-498CCDD2A1D9}"/>
          </ac:spMkLst>
        </pc:spChg>
        <pc:spChg chg="del">
          <ac:chgData name="Ксения Маликова" userId="39c087c7f7ef4e13" providerId="LiveId" clId="{6A6166D5-7101-426B-A580-857996F7D8DF}" dt="2020-09-24T04:21:12.064" v="851"/>
          <ac:spMkLst>
            <pc:docMk/>
            <pc:sldMk cId="2241792611" sldId="274"/>
            <ac:spMk id="3" creationId="{D56344F4-8128-41AB-B29C-9E1098FD913E}"/>
          </ac:spMkLst>
        </pc:spChg>
        <pc:picChg chg="add mod">
          <ac:chgData name="Ксения Маликова" userId="39c087c7f7ef4e13" providerId="LiveId" clId="{6A6166D5-7101-426B-A580-857996F7D8DF}" dt="2020-09-24T04:21:30.596" v="856" actId="1076"/>
          <ac:picMkLst>
            <pc:docMk/>
            <pc:sldMk cId="2241792611" sldId="274"/>
            <ac:picMk id="5" creationId="{A8A5409C-8718-4C35-87FC-295795F504B8}"/>
          </ac:picMkLst>
        </pc:picChg>
      </pc:sldChg>
      <pc:sldChg chg="add del">
        <pc:chgData name="Ксения Маликова" userId="39c087c7f7ef4e13" providerId="LiveId" clId="{6A6166D5-7101-426B-A580-857996F7D8DF}" dt="2020-09-23T10:56:03.981" v="615"/>
        <pc:sldMkLst>
          <pc:docMk/>
          <pc:sldMk cId="4084271914" sldId="27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408D6-1A80-4CA8-8521-B9B3AA95DF38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41996-9922-4EE9-ADCB-85C4CC9185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6403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41067-6DB7-4222-B3C4-66CBBD54D014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C08AE-2924-49C5-BCFF-75E92B721C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8813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72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36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8567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9771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02105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7353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1362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091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5916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76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658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645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3589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094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208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666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976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7"/>
          <p:cNvSpPr txBox="1">
            <a:spLocks/>
          </p:cNvSpPr>
          <p:nvPr/>
        </p:nvSpPr>
        <p:spPr>
          <a:xfrm>
            <a:off x="0" y="1754232"/>
            <a:ext cx="8172400" cy="1170712"/>
          </a:xfrm>
          <a:prstGeom prst="rect">
            <a:avLst/>
          </a:prstGeom>
          <a:effectLst/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>
                <a:latin typeface="+mj-lt"/>
                <a:ea typeface="+mj-ea"/>
                <a:cs typeface="+mj-cs"/>
              </a:rPr>
              <a:t>«Использование </a:t>
            </a:r>
            <a:r>
              <a:rPr lang="ru-RU" sz="3200" dirty="0" err="1" smtClean="0">
                <a:latin typeface="+mj-lt"/>
                <a:ea typeface="+mj-ea"/>
                <a:cs typeface="+mj-cs"/>
              </a:rPr>
              <a:t>скрайбинга</a:t>
            </a:r>
            <a:r>
              <a:rPr lang="ru-RU" sz="3200" dirty="0" smtClean="0">
                <a:latin typeface="+mj-lt"/>
                <a:ea typeface="+mj-ea"/>
                <a:cs typeface="+mj-cs"/>
              </a:rPr>
              <a:t> в формировании связной речи у детей дошкольного возраста»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843808" y="4005064"/>
            <a:ext cx="5616624" cy="150810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smtClean="0">
                <a:latin typeface="+mn-lt"/>
                <a:cs typeface="+mn-cs"/>
              </a:rPr>
              <a:t>Составитель: </a:t>
            </a:r>
            <a:r>
              <a:rPr lang="ru-RU" sz="2200" dirty="0" smtClean="0">
                <a:latin typeface="+mn-lt"/>
                <a:cs typeface="+mn-cs"/>
              </a:rPr>
              <a:t>Горбунова Светлана Георгиевна</a:t>
            </a:r>
            <a:endParaRPr lang="ru-RU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 err="1">
                <a:latin typeface="+mn-lt"/>
                <a:cs typeface="+mn-cs"/>
              </a:rPr>
              <a:t>E-mail</a:t>
            </a:r>
            <a:r>
              <a:rPr lang="ru-RU" sz="2200" dirty="0">
                <a:latin typeface="+mn-lt"/>
                <a:cs typeface="+mn-cs"/>
              </a:rPr>
              <a:t>:</a:t>
            </a:r>
            <a:r>
              <a:rPr lang="en-US" sz="2400" dirty="0" smtClean="0"/>
              <a:t>detsad167@list.ru</a:t>
            </a:r>
            <a:r>
              <a:rPr lang="ru-RU" sz="2400" dirty="0" smtClean="0"/>
              <a:t> </a:t>
            </a:r>
            <a:r>
              <a:rPr lang="ru-RU" sz="2200" dirty="0" smtClean="0">
                <a:latin typeface="+mn-lt"/>
                <a:cs typeface="+mn-cs"/>
              </a:rPr>
              <a:t> </a:t>
            </a:r>
            <a:endParaRPr lang="ru-RU" sz="22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+mn-lt"/>
                <a:cs typeface="+mn-cs"/>
              </a:rPr>
              <a:t>Сайт: </a:t>
            </a:r>
            <a:r>
              <a:rPr lang="en-US" sz="2400" dirty="0"/>
              <a:t>https://</a:t>
            </a:r>
            <a:r>
              <a:rPr lang="en-US" sz="2400" dirty="0" smtClean="0"/>
              <a:t>rused.ru/irk-mdou</a:t>
            </a:r>
            <a:r>
              <a:rPr lang="ru-RU" sz="2400" dirty="0" smtClean="0"/>
              <a:t>167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88640"/>
            <a:ext cx="84604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Муниципальное бюджетное дошкольное образовательное учреждение </a:t>
            </a: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</a:rPr>
              <a:t>города</a:t>
            </a: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000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Иркутска детский сад № </a:t>
            </a:r>
            <a:r>
              <a:rPr lang="ru-RU" sz="2000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167</a:t>
            </a:r>
            <a:endParaRPr lang="ru-RU" sz="2000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228020"/>
            <a:ext cx="8460432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85000"/>
                  </a:schemeClr>
                </a:solidFill>
              </a:rPr>
              <a:t>Иркутск</a:t>
            </a:r>
            <a:r>
              <a:rPr lang="ru-RU" dirty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 - </a:t>
            </a:r>
            <a:r>
              <a:rPr lang="ru-RU" dirty="0" smtClean="0">
                <a:solidFill>
                  <a:schemeClr val="tx1">
                    <a:lumMod val="85000"/>
                  </a:schemeClr>
                </a:solidFill>
                <a:latin typeface="+mn-lt"/>
                <a:cs typeface="+mn-cs"/>
              </a:rPr>
              <a:t>2021</a:t>
            </a:r>
            <a:endParaRPr lang="ru-RU" dirty="0">
              <a:solidFill>
                <a:schemeClr val="tx1">
                  <a:lumMod val="8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" name="Рисунок 5" descr="p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05064"/>
            <a:ext cx="2074540" cy="207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0811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548680"/>
            <a:ext cx="6347714" cy="180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rgbClr val="FFC000"/>
                </a:solidFill>
              </a:rPr>
              <a:t>Скрайбинг</a:t>
            </a:r>
            <a:r>
              <a:rPr lang="ru-RU" sz="2400" b="1" dirty="0" smtClean="0">
                <a:solidFill>
                  <a:srgbClr val="FFC000"/>
                </a:solidFill>
              </a:rPr>
              <a:t> рисованный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400" b="1" dirty="0" smtClean="0">
                <a:solidFill>
                  <a:schemeClr val="tx1"/>
                </a:solidFill>
              </a:rPr>
              <a:t>Классический вариант </a:t>
            </a:r>
            <a:r>
              <a:rPr lang="ru-RU" sz="2400" b="1" dirty="0" err="1" smtClean="0">
                <a:solidFill>
                  <a:schemeClr val="tx1"/>
                </a:solidFill>
              </a:rPr>
              <a:t>скрайбинга</a:t>
            </a:r>
            <a:r>
              <a:rPr lang="ru-RU" sz="2400" b="1" dirty="0" smtClean="0">
                <a:solidFill>
                  <a:schemeClr val="tx1"/>
                </a:solidFill>
              </a:rPr>
              <a:t>. Человека рисует параллельно с текстом. Рисование и </a:t>
            </a:r>
            <a:r>
              <a:rPr lang="ru-RU" sz="2600" b="1" dirty="0" smtClean="0">
                <a:solidFill>
                  <a:schemeClr val="tx1"/>
                </a:solidFill>
              </a:rPr>
              <a:t>озвучивание</a:t>
            </a:r>
            <a:r>
              <a:rPr lang="ru-RU" sz="2400" b="1" dirty="0" smtClean="0">
                <a:solidFill>
                  <a:schemeClr val="tx1"/>
                </a:solidFill>
              </a:rPr>
              <a:t> должны совпадать по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времени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IMG_94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259632" y="3068960"/>
            <a:ext cx="4201897" cy="315142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609600"/>
            <a:ext cx="6482681" cy="209932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2. </a:t>
            </a:r>
            <a:r>
              <a:rPr lang="ru-RU" sz="2400" b="1" dirty="0" err="1" smtClean="0">
                <a:solidFill>
                  <a:srgbClr val="FFC000"/>
                </a:solidFill>
              </a:rPr>
              <a:t>Скрайбинг</a:t>
            </a:r>
            <a:r>
              <a:rPr lang="ru-RU" sz="2400" b="1" dirty="0" smtClean="0">
                <a:solidFill>
                  <a:srgbClr val="FFC000"/>
                </a:solidFill>
              </a:rPr>
              <a:t> - аппликация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. </a:t>
            </a:r>
            <a:r>
              <a:rPr lang="ru-RU" sz="2400" b="1" dirty="0" smtClean="0">
                <a:solidFill>
                  <a:schemeClr val="tx1"/>
                </a:solidFill>
              </a:rPr>
              <a:t>На лист бумаги или любой другой фон в кадре выкладываются </a:t>
            </a:r>
            <a:r>
              <a:rPr lang="ru-RU" sz="2400" b="1" i="1" dirty="0" smtClean="0">
                <a:solidFill>
                  <a:schemeClr val="tx1"/>
                </a:solidFill>
              </a:rPr>
              <a:t>(наклеиваются)</a:t>
            </a:r>
            <a:r>
              <a:rPr lang="ru-RU" sz="2400" b="1" dirty="0" smtClean="0">
                <a:solidFill>
                  <a:schemeClr val="tx1"/>
                </a:solidFill>
              </a:rPr>
              <a:t> готовые изображения, соответствующие звучащему тексту.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IMG_9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963659" y="2733085"/>
            <a:ext cx="4015804" cy="367944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609600"/>
            <a:ext cx="7562801" cy="245936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FFC000"/>
                </a:solidFill>
              </a:rPr>
              <a:t>3. </a:t>
            </a:r>
            <a:r>
              <a:rPr lang="ru-RU" sz="2400" b="1" dirty="0" err="1" smtClean="0">
                <a:solidFill>
                  <a:srgbClr val="FFC000"/>
                </a:solidFill>
              </a:rPr>
              <a:t>Скрайбинг</a:t>
            </a:r>
            <a:r>
              <a:rPr lang="ru-RU" sz="2400" b="1" dirty="0" smtClean="0">
                <a:solidFill>
                  <a:srgbClr val="FFC000"/>
                </a:solidFill>
              </a:rPr>
              <a:t> магнитный</a:t>
            </a:r>
            <a:r>
              <a:rPr lang="ru-RU" sz="2400" b="1" dirty="0" smtClean="0">
                <a:solidFill>
                  <a:schemeClr val="tx1"/>
                </a:solidFill>
              </a:rPr>
              <a:t>. Похож на аппликационный, единственное различие</a:t>
            </a:r>
            <a:r>
              <a:rPr lang="en-US" sz="2400" b="1" dirty="0" smtClean="0">
                <a:solidFill>
                  <a:schemeClr val="tx1"/>
                </a:solidFill>
              </a:rPr>
              <a:t>-</a:t>
            </a:r>
            <a:r>
              <a:rPr lang="ru-RU" sz="2400" b="1" dirty="0" smtClean="0">
                <a:solidFill>
                  <a:schemeClr val="tx1"/>
                </a:solidFill>
              </a:rPr>
              <a:t>готовые изображения крепятся магнитами на презентационную магнитную доску.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" name="Рисунок 2" descr="IMG_9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852936"/>
            <a:ext cx="3024336" cy="3537012"/>
          </a:xfrm>
          <a:prstGeom prst="rect">
            <a:avLst/>
          </a:prstGeom>
        </p:spPr>
      </p:pic>
      <p:pic>
        <p:nvPicPr>
          <p:cNvPr id="4" name="Рисунок 3" descr="IMG_94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5" y="2852936"/>
            <a:ext cx="3384375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609600"/>
            <a:ext cx="7058745" cy="19553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</a:rPr>
              <a:t>4. </a:t>
            </a:r>
            <a:r>
              <a:rPr lang="ru-RU" sz="2400" b="1" dirty="0" err="1" smtClean="0">
                <a:solidFill>
                  <a:srgbClr val="FFC000"/>
                </a:solidFill>
              </a:rPr>
              <a:t>Скрайбинг</a:t>
            </a:r>
            <a:r>
              <a:rPr lang="ru-RU" sz="2400" b="1" dirty="0" smtClean="0">
                <a:solidFill>
                  <a:srgbClr val="FFC000"/>
                </a:solidFill>
              </a:rPr>
              <a:t> компьютерный</a:t>
            </a:r>
            <a:r>
              <a:rPr lang="ru-RU" sz="2400" b="1" dirty="0" smtClean="0">
                <a:solidFill>
                  <a:schemeClr val="tx1"/>
                </a:solidFill>
              </a:rPr>
              <a:t>. При создании компьютерного </a:t>
            </a:r>
            <a:r>
              <a:rPr lang="ru-RU" sz="2400" b="1" dirty="0" err="1" smtClean="0">
                <a:solidFill>
                  <a:schemeClr val="tx1"/>
                </a:solidFill>
              </a:rPr>
              <a:t>скрайбинга</a:t>
            </a:r>
            <a:r>
              <a:rPr lang="ru-RU" sz="2400" b="1" dirty="0" smtClean="0">
                <a:solidFill>
                  <a:schemeClr val="tx1"/>
                </a:solidFill>
              </a:rPr>
              <a:t> используются специальные программы и </a:t>
            </a:r>
            <a:r>
              <a:rPr lang="ru-RU" sz="2400" b="1" dirty="0" err="1" smtClean="0">
                <a:solidFill>
                  <a:schemeClr val="tx1"/>
                </a:solidFill>
              </a:rPr>
              <a:t>онлайн-сервисы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" name="Рисунок 2" descr="IMG_9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780928"/>
            <a:ext cx="4788024" cy="318983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выстраиваем подготовку следующим образом: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b="1" dirty="0" smtClean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ru-RU" sz="2600" b="1" dirty="0" smtClean="0">
                <a:solidFill>
                  <a:schemeClr val="tx1"/>
                </a:solidFill>
              </a:rPr>
              <a:t>. Придумать идею. Она должна быть понятной для аудитории.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2. Подготовить сценарий. Заранее продумайте и запишите, о чем у вас будет говориться и какими образами будет передаваться смысл.</a:t>
            </a:r>
          </a:p>
          <a:p>
            <a:pPr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3. </a:t>
            </a:r>
            <a:r>
              <a:rPr lang="ru-RU" sz="2600" b="1" dirty="0" err="1" smtClean="0">
                <a:solidFill>
                  <a:schemeClr val="tx1"/>
                </a:solidFill>
              </a:rPr>
              <a:t>Отрисовать</a:t>
            </a:r>
            <a:r>
              <a:rPr lang="ru-RU" sz="2600" b="1" dirty="0" smtClean="0">
                <a:solidFill>
                  <a:schemeClr val="tx1"/>
                </a:solidFill>
              </a:rPr>
              <a:t> рисунки-скетчи. Их количество и скорость, с которой вы их создаёте, должны совпадать со временем на озвучивание.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130753" cy="2819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err="1" smtClean="0">
                <a:solidFill>
                  <a:schemeClr val="tx1"/>
                </a:solidFill>
              </a:rPr>
              <a:t>Скрайбер</a:t>
            </a:r>
            <a:r>
              <a:rPr lang="ru-RU" sz="2400" b="1" dirty="0" smtClean="0">
                <a:solidFill>
                  <a:schemeClr val="tx1"/>
                </a:solidFill>
              </a:rPr>
              <a:t> немного волшебник. Он умеет превращать слова и фразы в понятные рисунки или схемы. Так что вооружайтесь мелом, фломастером или карандашом и творите! Язык рисунка понятен всем.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924944"/>
            <a:ext cx="6489769" cy="311641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tx1"/>
                </a:solidFill>
              </a:rPr>
              <a:t>Для </a:t>
            </a:r>
            <a:r>
              <a:rPr lang="ru-RU" sz="2400" b="1" dirty="0" err="1" smtClean="0">
                <a:solidFill>
                  <a:schemeClr val="tx1"/>
                </a:solidFill>
              </a:rPr>
              <a:t>скрайбинга</a:t>
            </a:r>
            <a:r>
              <a:rPr lang="ru-RU" sz="2400" b="1" dirty="0" smtClean="0">
                <a:solidFill>
                  <a:schemeClr val="tx1"/>
                </a:solidFill>
              </a:rPr>
              <a:t> многого не надо: всего лишь то, чем рисовать, то, на чем рисовать и тех, для кого эти рисунки предназначены.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368300">
              <a:schemeClr val="accent1">
                <a:alpha val="40000"/>
              </a:schemeClr>
            </a:glow>
          </a:effectLst>
        </p:spPr>
        <p:txBody>
          <a:bodyPr anchor="ctr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onvex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i="1" cap="all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Спасибо за внимание</a:t>
            </a:r>
            <a:endParaRPr lang="ru-RU" b="1" i="1" cap="all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132856"/>
            <a:ext cx="3240360" cy="3881437"/>
          </a:xfrm>
        </p:spPr>
      </p:pic>
    </p:spTree>
    <p:extLst>
      <p:ext uri="{BB962C8B-B14F-4D97-AF65-F5344CB8AC3E}">
        <p14:creationId xmlns:p14="http://schemas.microsoft.com/office/powerpoint/2010/main" xmlns="" val="3903894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609600"/>
            <a:ext cx="6410673" cy="26033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«Расскажи мне - и я услышу, покажи мне и я запомню, дай мне сделать самому – и я пойму! </a:t>
            </a:r>
            <a:br>
              <a:rPr lang="ru-RU" dirty="0" smtClean="0"/>
            </a:br>
            <a:r>
              <a:rPr lang="ru-RU" dirty="0" smtClean="0"/>
              <a:t>                          </a:t>
            </a:r>
            <a:r>
              <a:rPr lang="ru-RU" sz="2700" dirty="0" smtClean="0"/>
              <a:t>(Японская пословица)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3" name="Рисунок 2" descr="IMG_94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04834" y="3270650"/>
            <a:ext cx="3419872" cy="30064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7" y="332656"/>
            <a:ext cx="6273745" cy="64807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Речевое развитие</a:t>
            </a:r>
            <a:r>
              <a:rPr lang="ru-RU" sz="3200" dirty="0" smtClean="0"/>
              <a:t>-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1340768"/>
            <a:ext cx="6480720" cy="403244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одна из важнейшей образовательных областей. Овладение родным языком является одним из важных приобретений ребенка в дошкольном детстве. Поэтому педагог обязан определить верное направление и создать такие условия, в которых речь детей не только бы развивалась, но и была бы правильной и грамотной. Огромное место в ДОУ уделяется игровым технологиям.</a:t>
            </a:r>
          </a:p>
          <a:p>
            <a:endParaRPr lang="ru-RU" sz="2000" dirty="0"/>
          </a:p>
        </p:txBody>
      </p:sp>
      <p:pic>
        <p:nvPicPr>
          <p:cNvPr id="5" name="Рисунок 4" descr="IMG_94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4797152"/>
            <a:ext cx="3024336" cy="184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267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4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6441102" cy="48245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194649" cy="109120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</a:rPr>
              <a:t>Так что же такое СКРАЙБИНГ?</a:t>
            </a:r>
            <a:endParaRPr lang="ru-RU" sz="2400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9" y="2564903"/>
            <a:ext cx="6482681" cy="316835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600" b="1" dirty="0" smtClean="0"/>
              <a:t>    </a:t>
            </a:r>
            <a:r>
              <a:rPr lang="ru-RU" sz="3600" b="1" dirty="0" smtClean="0">
                <a:solidFill>
                  <a:schemeClr val="tx1"/>
                </a:solidFill>
              </a:rPr>
              <a:t>!</a:t>
            </a:r>
            <a:r>
              <a:rPr lang="en-US" sz="3600" b="1" dirty="0" smtClean="0">
                <a:solidFill>
                  <a:schemeClr val="tx1"/>
                </a:solidFill>
              </a:rPr>
              <a:t>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от английского 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scribe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 набрасывать рисунки или эскизы. Искусство отражать свою речь в рисунках, процесс происходит параллельно с докладом говорящего.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изобретен британским художником Эндрю Парком. </a:t>
            </a:r>
            <a:endParaRPr lang="en-US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Используя 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скрайбинг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можно просто и доступно рассказать о сложном, интересно объяснить практически любой материал</a:t>
            </a:r>
            <a:r>
              <a:rPr lang="ru-RU" sz="37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28074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94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467543" y="404664"/>
            <a:ext cx="4320480" cy="3240360"/>
          </a:xfrm>
          <a:prstGeom prst="rect">
            <a:avLst/>
          </a:prstGeom>
        </p:spPr>
      </p:pic>
      <p:pic>
        <p:nvPicPr>
          <p:cNvPr id="3" name="Рисунок 2" descr="IMG_9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7" y="3717032"/>
            <a:ext cx="4680520" cy="285978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6BFC1F-A888-47C0-95A7-498CCDD2A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194649" cy="15232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Особенности </a:t>
            </a:r>
            <a:r>
              <a:rPr lang="ru-RU" sz="3200" dirty="0" err="1" smtClean="0">
                <a:solidFill>
                  <a:srgbClr val="00B0F0"/>
                </a:solidFill>
              </a:rPr>
              <a:t>скрайбинга</a:t>
            </a:r>
            <a:endParaRPr lang="ru-RU" sz="3200" dirty="0">
              <a:solidFill>
                <a:srgbClr val="00B0F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9598" y="1340769"/>
            <a:ext cx="6410673" cy="28803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    </a:t>
            </a:r>
            <a:r>
              <a:rPr lang="ru-RU" sz="2400" b="1" dirty="0" smtClean="0">
                <a:solidFill>
                  <a:schemeClr val="tx1"/>
                </a:solidFill>
              </a:rPr>
              <a:t>В сравнении с другими способами донесения информации заключается в том, что появляется возможность задействовать одновременно слух, зрение и воображение человека, что способствует лучшему пониманию и запоминанию. </a:t>
            </a:r>
          </a:p>
          <a:p>
            <a:endParaRPr lang="ru-RU" dirty="0"/>
          </a:p>
        </p:txBody>
      </p:sp>
      <p:pic>
        <p:nvPicPr>
          <p:cNvPr id="4" name="Рисунок 3" descr="IMG_9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789040"/>
            <a:ext cx="483965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1792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8138865" cy="15952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rgbClr val="00B0F0"/>
                </a:solidFill>
              </a:rPr>
              <a:t>скрайбинг</a:t>
            </a:r>
            <a:r>
              <a:rPr lang="ru-RU" b="1" dirty="0" smtClean="0">
                <a:solidFill>
                  <a:srgbClr val="00B0F0"/>
                </a:solidFill>
              </a:rPr>
              <a:t> – это изображение рисунков, превращение идей в визуальные образы.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599" y="2276872"/>
            <a:ext cx="6122641" cy="2304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    </a:t>
            </a:r>
            <a:r>
              <a:rPr lang="ru-RU" sz="2400" b="1" dirty="0" smtClean="0">
                <a:solidFill>
                  <a:schemeClr val="tx1"/>
                </a:solidFill>
              </a:rPr>
              <a:t>Именно эти особенности делают </a:t>
            </a:r>
            <a:r>
              <a:rPr lang="ru-RU" sz="2400" b="1" dirty="0" err="1" smtClean="0">
                <a:solidFill>
                  <a:schemeClr val="tx1"/>
                </a:solidFill>
              </a:rPr>
              <a:t>скрайбинг</a:t>
            </a:r>
            <a:r>
              <a:rPr lang="ru-RU" sz="2400" b="1" dirty="0" smtClean="0">
                <a:solidFill>
                  <a:schemeClr val="tx1"/>
                </a:solidFill>
              </a:rPr>
              <a:t> одним из методов современных технологий, который помогает доступно и легко объяснять сложный материал, способствует развитию образования.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G_94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4797152"/>
            <a:ext cx="4320480" cy="17846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B0F0"/>
                </a:solidFill>
              </a:rPr>
              <a:t>Виды </a:t>
            </a:r>
            <a:r>
              <a:rPr lang="ru-RU" sz="3200" dirty="0" err="1" smtClean="0">
                <a:solidFill>
                  <a:srgbClr val="00B0F0"/>
                </a:solidFill>
              </a:rPr>
              <a:t>скрайбинга</a:t>
            </a:r>
            <a:endParaRPr lang="ru-RU" sz="3200" dirty="0">
              <a:solidFill>
                <a:srgbClr val="00B0F0"/>
              </a:solidFill>
            </a:endParaRPr>
          </a:p>
        </p:txBody>
      </p:sp>
      <p:pic>
        <p:nvPicPr>
          <p:cNvPr id="6" name="Содержимое 5" descr="IMG_94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6384709" cy="47885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3668</TotalTime>
  <Words>224</Words>
  <Application>Microsoft Office PowerPoint</Application>
  <PresentationFormat>Экран (4:3)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Слайд 1</vt:lpstr>
      <vt:lpstr>«Расскажи мне - и я услышу, покажи мне и я запомню, дай мне сделать самому – и я пойму!                            (Японская пословица)  </vt:lpstr>
      <vt:lpstr>Речевое развитие-</vt:lpstr>
      <vt:lpstr>Слайд 4</vt:lpstr>
      <vt:lpstr>Так что же такое СКРАЙБИНГ?</vt:lpstr>
      <vt:lpstr>Слайд 6</vt:lpstr>
      <vt:lpstr>Особенности скрайбинга</vt:lpstr>
      <vt:lpstr>скрайбинг – это изображение рисунков, превращение идей в визуальные образы.</vt:lpstr>
      <vt:lpstr>Виды скрайбинга</vt:lpstr>
      <vt:lpstr> </vt:lpstr>
      <vt:lpstr>2. Скрайбинг - аппликация. На лист бумаги или любой другой фон в кадре выкладываются (наклеиваются) готовые изображения, соответствующие звучащему тексту.</vt:lpstr>
      <vt:lpstr> 3. Скрайбинг магнитный. Похож на аппликационный, единственное различие-готовые изображения крепятся магнитами на презентационную магнитную доску. </vt:lpstr>
      <vt:lpstr> 4. Скрайбинг компьютерный. При создании компьютерного скрайбинга используются специальные программы и онлайн-сервисы.</vt:lpstr>
      <vt:lpstr>выстраиваем подготовку следующим образом:</vt:lpstr>
      <vt:lpstr>Скрайбер немного волшебник. Он умеет превращать слова и фразы в понятные рисунки или схемы. Так что вооружайтесь мелом, фломастером или карандашом и творите! Язык рисунка понятен всем.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 оформления презентации</dc:title>
  <dc:creator>Бондаренко Сергей Валериевич</dc:creator>
  <cp:lastModifiedBy>Елена</cp:lastModifiedBy>
  <cp:revision>210</cp:revision>
  <dcterms:modified xsi:type="dcterms:W3CDTF">2023-11-09T01:24:19Z</dcterms:modified>
</cp:coreProperties>
</file>