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310" r:id="rId3"/>
    <p:sldId id="312" r:id="rId4"/>
    <p:sldId id="318" r:id="rId5"/>
    <p:sldId id="257" r:id="rId6"/>
    <p:sldId id="311" r:id="rId7"/>
    <p:sldId id="278" r:id="rId8"/>
    <p:sldId id="313" r:id="rId9"/>
    <p:sldId id="31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548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5)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" y="1981200"/>
            <a:ext cx="1196340" cy="1143000"/>
          </a:xfrm>
          <a:prstGeom prst="rect">
            <a:avLst/>
          </a:prstGeom>
        </p:spPr>
      </p:pic>
      <p:pic>
        <p:nvPicPr>
          <p:cNvPr id="6" name="Рисунок 5" descr="i (5)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09800" y="2971800"/>
            <a:ext cx="967740" cy="924592"/>
          </a:xfrm>
          <a:prstGeom prst="rect">
            <a:avLst/>
          </a:prstGeom>
        </p:spPr>
      </p:pic>
      <p:pic>
        <p:nvPicPr>
          <p:cNvPr id="7" name="Рисунок 6" descr="i (5)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5765668">
            <a:off x="7937970" y="188445"/>
            <a:ext cx="891540" cy="851790"/>
          </a:xfrm>
          <a:prstGeom prst="rect">
            <a:avLst/>
          </a:prstGeom>
        </p:spPr>
      </p:pic>
      <p:pic>
        <p:nvPicPr>
          <p:cNvPr id="8" name="Рисунок 7" descr="i (5)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86000" y="1524000"/>
            <a:ext cx="877316" cy="838200"/>
          </a:xfrm>
          <a:prstGeom prst="rect">
            <a:avLst/>
          </a:prstGeom>
        </p:spPr>
      </p:pic>
      <p:pic>
        <p:nvPicPr>
          <p:cNvPr id="9" name="Рисунок 8" descr="i (5)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143000" y="1066800"/>
            <a:ext cx="662940" cy="633382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Муниципальное  бюджетное дошкольное образовательное учреждение 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сад № 167 г. Иркутска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8800" y="22860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Инновационные формы работы с родителями по духовно нравственному воспитанию детей в соответствии с требованиями ФГОС ДО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52600" y="44196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Подготовила воспитатель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высшей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квалификационной категории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Горбунова Светлана Георгиевна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00" y="533400"/>
            <a:ext cx="64770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11111"/>
                </a:solidFill>
                <a:latin typeface="+mj-lt"/>
              </a:rPr>
              <a:t>Значимость духовно – нравственного воспитания, формирующего у детей нравственные чувства, положительные навыки и привычки, основы моральных качеств, нравственных представлений и мотивов поведения, побуждает нас педагогов на поиск новых эффективных форм работы</a:t>
            </a:r>
            <a:r>
              <a:rPr lang="ru-RU" sz="2000" dirty="0" smtClean="0">
                <a:solidFill>
                  <a:srgbClr val="111111"/>
                </a:solidFill>
                <a:latin typeface="+mj-lt"/>
              </a:rPr>
              <a:t>.</a:t>
            </a:r>
          </a:p>
          <a:p>
            <a:r>
              <a:rPr lang="ru-RU" dirty="0"/>
              <a:t> Семья является традиционно главным институтом воспитания. То, что ребенок в детские годы приобретает в семье, он сохраняет в течение всей последующей жизни.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024174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4114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Цель: 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Вовлечь </a:t>
            </a:r>
            <a:r>
              <a:rPr lang="ru-RU" sz="2800" dirty="0">
                <a:solidFill>
                  <a:schemeClr val="tx1"/>
                </a:solidFill>
              </a:rPr>
              <a:t>родителей в процесс патриотического воспитания детей через взаимодействие с детским </a:t>
            </a:r>
            <a:r>
              <a:rPr lang="ru-RU" sz="2800" dirty="0" smtClean="0">
                <a:solidFill>
                  <a:schemeClr val="tx1"/>
                </a:solidFill>
              </a:rPr>
              <a:t>садом.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овысить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родителей за   результаты учебно-воспитательного процесса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7294340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1828800"/>
            <a:ext cx="6480048" cy="3124200"/>
          </a:xfrm>
        </p:spPr>
        <p:txBody>
          <a:bodyPr>
            <a:normAutofit/>
          </a:bodyPr>
          <a:lstStyle/>
          <a:p>
            <a:pPr algn="ctr"/>
            <a:r>
              <a:rPr lang="ru-RU" sz="2700" b="0" dirty="0">
                <a:solidFill>
                  <a:schemeClr val="bg1"/>
                </a:solidFill>
                <a:effectLst/>
              </a:rPr>
              <a:t>В. А. Сухомлинский подчёркивал, что задачи воспитания и развития могут быть успешно решены только в том случае, если детский сад будет поддерживать связь с семьёй </a:t>
            </a:r>
            <a:r>
              <a:rPr lang="ru-RU" sz="2700" b="0" dirty="0" smtClean="0">
                <a:solidFill>
                  <a:schemeClr val="bg1"/>
                </a:solidFill>
                <a:effectLst/>
              </a:rPr>
              <a:t>и вовлекать </a:t>
            </a:r>
            <a:r>
              <a:rPr lang="ru-RU" sz="2700" b="0" dirty="0">
                <a:solidFill>
                  <a:schemeClr val="bg1"/>
                </a:solidFill>
                <a:effectLst/>
              </a:rPr>
              <a:t>её в свою работу</a:t>
            </a:r>
            <a:r>
              <a:rPr lang="ru-RU" b="0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620000" cy="19812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Вместе не трудно,</a:t>
            </a:r>
          </a:p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Вместе не тесно, </a:t>
            </a:r>
          </a:p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Вместе легко </a:t>
            </a:r>
          </a:p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всегда интересно!!!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74082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14400"/>
            <a:ext cx="8001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                         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Проблема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организовать взаимодействие семьи и детского сада?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аргументировать необходимость участия родителей в жизни ребенка в детском саду?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создать условия, чтобы родители желали сотрудничать с детским садом?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Что нужно сделать, чтобы им в детском саду было интересно?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взаимодействия ДОУ с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ru-RU" sz="4000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457200" y="1600200"/>
            <a:ext cx="3657600" cy="198119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доброжелательность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4953000" y="1600200"/>
            <a:ext cx="3810000" cy="1981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Индивидуальный </a:t>
            </a:r>
          </a:p>
          <a:p>
            <a:pPr algn="ctr"/>
            <a:r>
              <a:rPr lang="ru-RU" dirty="0" smtClean="0"/>
              <a:t>подход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457200" y="3810000"/>
            <a:ext cx="36576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динамичность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4953000" y="3810000"/>
            <a:ext cx="38100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Сотрудничество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0933212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6096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Инновационные формы работы с родителями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151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1.Дистанционное собрания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2. Круглый стол (чаепитие)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3. Совместное творчество – Мастер-класс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4. Игровые программы «Секреты бабушкиного сундука»; «Мама-Умелица»;            «Ток-Шоу», «Поле-Чудес»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Домашние-гостиные «Пока все дома»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5. «Тренинги», «Родительский клуб», «Дискуссионный клуб»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6. Родительская почта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7. Видео-конкурс «Наше путешествие»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Проектная деятельность «Лекарственные травы»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9. Дни открытых дверей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10. «Показ мод» - демонстрация моделей одежды из                                  бросового материала</a:t>
            </a:r>
          </a:p>
          <a:p>
            <a:pPr marL="0" indent="0">
              <a:buNone/>
            </a:pP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11.Праздники к 23 февраля и 9 мая «Патриоты России», «Герои нашего времени»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Экскурсии, выезды в музеи, к вечному огню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Походы, пикники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Дни родительского самоуправления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«Многонациональная срана»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«Совет отцов»</a:t>
            </a:r>
          </a:p>
        </p:txBody>
      </p:sp>
    </p:spTree>
    <p:extLst>
      <p:ext uri="{BB962C8B-B14F-4D97-AF65-F5344CB8AC3E}">
        <p14:creationId xmlns:p14="http://schemas.microsoft.com/office/powerpoint/2010/main" xmlns="" val="295034369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7249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 в реализации инновационных форм работы с родителями!!!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346001"/>
      </p:ext>
    </p:extLst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4535</TotalTime>
  <Words>304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Муниципальное  бюджетное дошкольное образовательное учреждение  «Детский сад № 167 г. Иркутска                       </vt:lpstr>
      <vt:lpstr>Слайд 2</vt:lpstr>
      <vt:lpstr>Цель:  Вовлечь родителей в процесс патриотического воспитания детей через взаимодействие с детским садом.  Повысить ответственность родителей за   результаты учебно-воспитательного процесса. </vt:lpstr>
      <vt:lpstr>В. А. Сухомлинский подчёркивал, что задачи воспитания и развития могут быть успешно решены только в том случае, если детский сад будет поддерживать связь с семьёй и вовлекать её в свою работу.</vt:lpstr>
      <vt:lpstr>Слайд 5</vt:lpstr>
      <vt:lpstr>Принципы взаимодействия ДОУ с родителями</vt:lpstr>
      <vt:lpstr>Инновационные формы работы с родителями</vt:lpstr>
      <vt:lpstr>Слайд 8</vt:lpstr>
      <vt:lpstr>Желаю успехов в реализации инновационных форм работы с родителями!!! 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викторина</dc:title>
  <dc:creator>андрей</dc:creator>
  <cp:lastModifiedBy>Елена</cp:lastModifiedBy>
  <cp:revision>100</cp:revision>
  <dcterms:created xsi:type="dcterms:W3CDTF">2014-08-08T11:31:25Z</dcterms:created>
  <dcterms:modified xsi:type="dcterms:W3CDTF">2023-11-09T01:43:30Z</dcterms:modified>
</cp:coreProperties>
</file>