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9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77043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ПРЕЗЕНТАЦИЯ К СКАЗКЕ 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«ТЕРЕМОК»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98" y="6416303"/>
            <a:ext cx="815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Подготовила воспитатель первой мл. группы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Горбунова С.Г.</a:t>
            </a:r>
          </a:p>
        </p:txBody>
      </p:sp>
      <p:pic>
        <p:nvPicPr>
          <p:cNvPr id="8" name="Русская народная музыка – Полянка, русский народный наигрыш.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6" name="Рисунок 5" descr="img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92280" y="1988840"/>
            <a:ext cx="1800200" cy="2562314"/>
          </a:xfrm>
          <a:prstGeom prst="rect">
            <a:avLst/>
          </a:prstGeom>
        </p:spPr>
      </p:pic>
      <p:pic>
        <p:nvPicPr>
          <p:cNvPr id="8" name="Рисунок 7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  <p:pic>
        <p:nvPicPr>
          <p:cNvPr id="9" name="Рисунок 8" descr="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0648"/>
            <a:ext cx="3711960" cy="1484784"/>
          </a:xfrm>
          <a:prstGeom prst="rect">
            <a:avLst/>
          </a:prstGeom>
        </p:spPr>
      </p:pic>
      <p:pic>
        <p:nvPicPr>
          <p:cNvPr id="10" name="Рисунок 9" descr="0_97b0e_74b9190a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635896" y="332656"/>
            <a:ext cx="3879912" cy="1359024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9667 C -0.00625 0.09921 -0.00816 0.10176 -0.01371 0.10685 C -0.01927 0.11193 -0.03229 0.11887 -0.03819 0.12743 C -0.0441 0.13599 -0.04791 0.14755 -0.04896 0.15819 C -0.05 0.16883 -0.05642 0.17993 -0.04444 0.1908 C -0.03246 0.20167 0.00608 0.21554 0.02327 0.22364 C 0.04045 0.23173 0.05018 0.23057 0.05868 0.24006 C 0.06719 0.24954 0.07136 0.27012 0.07413 0.28099 C 0.07691 0.29186 0.07882 0.29834 0.07552 0.30574 C 0.07222 0.31314 0.06545 0.32123 0.054 0.32609 C 0.04254 0.33094 0.02327 0.3321 0.00643 0.33441 C -0.01041 0.33673 -0.02482 0.33834 -0.04739 0.34043 C -0.06996 0.34251 -0.10538 0.34829 -0.12899 0.34667 C -0.1526 0.34505 -0.17725 0.33164 -0.18906 0.33025 C -0.20087 0.32886 -0.20035 0.33349 -0.19982 0.33834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412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ukV0dRaeF_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20272" y="1988840"/>
            <a:ext cx="1728192" cy="2286001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  <p:pic>
        <p:nvPicPr>
          <p:cNvPr id="6" name="Рисунок 5" descr="3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60648"/>
            <a:ext cx="1362075" cy="1362075"/>
          </a:xfrm>
          <a:prstGeom prst="rect">
            <a:avLst/>
          </a:prstGeom>
        </p:spPr>
      </p:pic>
      <p:pic>
        <p:nvPicPr>
          <p:cNvPr id="7" name="Рисунок 6" descr="3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0"/>
            <a:ext cx="1362075" cy="1362075"/>
          </a:xfrm>
          <a:prstGeom prst="rect">
            <a:avLst/>
          </a:prstGeom>
        </p:spPr>
      </p:pic>
      <p:pic>
        <p:nvPicPr>
          <p:cNvPr id="8" name="Рисунок 7" descr="0_97b0e_74b9190a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260648"/>
            <a:ext cx="2857500" cy="1143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07 0.05365 C -0.12812 0.07077 -0.15 0.08788 -0.16284 0.09667 C -0.17569 0.10546 -0.17604 0.10245 -0.18298 0.10685 C -0.18993 0.11124 -0.19809 0.11887 -0.20451 0.12327 C -0.21093 0.12766 -0.21753 0.1272 -0.22135 0.13344 C -0.22517 0.13969 -0.23611 0.15287 -0.2276 0.16027 C -0.21909 0.16767 -0.19479 0.17761 -0.17066 0.17854 C -0.14652 0.17946 -0.10607 0.16975 -0.08298 0.16628 C -0.05989 0.16281 -0.04548 0.15911 -0.03212 0.15819 C -0.01875 0.15726 -0.01198 0.15726 -0.00295 0.16027 C 0.00608 0.16328 0.01702 0.16929 0.0217 0.17669 C 0.02639 0.18409 0.03663 0.19149 0.02483 0.20537 C 0.01302 0.21924 -0.03038 0.24815 -0.04913 0.26064 C -0.06788 0.27313 -0.0776 0.27544 -0.0875 0.28099 C -0.09739 0.28654 -0.09843 0.28793 -0.10902 0.29348 C -0.11962 0.29903 -0.13628 0.30504 -0.15069 0.31383 C -0.1651 0.32262 -0.18021 0.33464 -0.19531 0.34667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109820336___13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04664"/>
            <a:ext cx="3046661" cy="3884632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0.06337 C -0.06284 0.06591 -0.07673 0.06869 -0.08871 0.07355 C -0.10069 0.0784 -0.10711 0.08442 -0.121 0.09205 C -0.13489 0.09968 -0.15902 0.11055 -0.17187 0.11864 C -0.18472 0.12674 -0.19305 0.13344 -0.19809 0.14131 C -0.20312 0.14917 -0.2059 0.15703 -0.2026 0.16582 C -0.1993 0.17461 -0.18906 0.18455 -0.17795 0.1945 C -0.16684 0.20444 -0.15243 0.21647 -0.13645 0.22526 C -0.12048 0.23405 -0.10972 0.2396 -0.08263 0.24769 C -0.05555 0.25578 0.00504 0.26804 0.02657 0.27452 C 0.04809 0.28099 0.0375 0.2803 0.04653 0.28677 C 0.05556 0.29325 0.07171 0.30111 0.08039 0.31337 C 0.08907 0.32563 0.09844 0.3469 0.09896 0.36055 C 0.09948 0.37419 0.09358 0.38645 0.08351 0.39524 C 0.07344 0.40403 0.05243 0.40796 0.03889 0.41374 C 0.02535 0.41952 0.01355 0.42577 0.00191 0.43016 C -0.00972 0.43455 -0.01805 0.43964 -0.03038 0.44034 C -0.0427 0.44103 -0.0552 0.44242 -0.07187 0.43432 C -0.08854 0.42623 -0.11805 0.39917 -0.13038 0.39131 C -0.1427 0.38344 -0.14427 0.38529 -0.14566 0.38714 " pathEditMode="relative" rAng="0" ptsTypes="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109820109_7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36912"/>
            <a:ext cx="3563250" cy="4437112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qMI8m6yLr6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03640" y="3182130"/>
            <a:ext cx="2844823" cy="3921385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412776"/>
            <a:ext cx="5652120" cy="5616224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  <p:pic>
        <p:nvPicPr>
          <p:cNvPr id="6" name="Рисунок 5" descr="0_6fb20_33eb6d1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836712"/>
            <a:ext cx="4368249" cy="6021288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zliduvfo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5798811_large_post29019412814159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064" y="0"/>
            <a:ext cx="2852936" cy="2852936"/>
          </a:xfrm>
          <a:prstGeom prst="rect">
            <a:avLst/>
          </a:prstGeom>
        </p:spPr>
      </p:pic>
      <p:pic>
        <p:nvPicPr>
          <p:cNvPr id="4" name="Рисунок 3" descr="5e3fffb29e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2996952"/>
            <a:ext cx="1981200" cy="2752725"/>
          </a:xfrm>
          <a:prstGeom prst="rect">
            <a:avLst/>
          </a:prstGeom>
        </p:spPr>
      </p:pic>
      <p:pic>
        <p:nvPicPr>
          <p:cNvPr id="5" name="Рисунок 4" descr="40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2857500" cy="1143000"/>
          </a:xfrm>
          <a:prstGeom prst="rect">
            <a:avLst/>
          </a:prstGeom>
        </p:spPr>
      </p:pic>
      <p:pic>
        <p:nvPicPr>
          <p:cNvPr id="6" name="Рисунок 5" descr="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52736"/>
            <a:ext cx="2857500" cy="1143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</Words>
  <Application>Microsoft Office PowerPoint</Application>
  <PresentationFormat>Экран (4:3)</PresentationFormat>
  <Paragraphs>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Татьяна Байзель</cp:lastModifiedBy>
  <cp:revision>23</cp:revision>
  <dcterms:created xsi:type="dcterms:W3CDTF">2015-10-11T15:36:04Z</dcterms:created>
  <dcterms:modified xsi:type="dcterms:W3CDTF">2023-11-08T05:12:14Z</dcterms:modified>
</cp:coreProperties>
</file>