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4BA38-5135-417D-8654-D2CCE0AD4B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AFBA2-0D94-4BCD-BC07-7DF215926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7B7E2-CB2A-412A-A3C2-28A190D9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B203DC-8DDB-46A9-8036-6FD64C4BF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C1C4C-6C59-4FA3-99E8-E1389B9D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50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ED474-20BC-4116-8708-35CB2BA6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201FEE-A064-42EC-AB31-AB867BC6A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093691-8758-4ED2-B787-33F98AEF9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42E406-590E-433B-A408-F0B88688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9AB79-3AE8-4CB1-B128-94AC9D85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84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BF2157-9432-4281-BBAB-27A5DAD40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B80942-0D45-4312-9892-3AB7057BB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DC6F0D-C859-4E5B-86E6-F9073117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97F05-05D4-4B98-914B-2CB61601F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F6194-13AB-4F3F-8A1F-5C62B5EF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9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F5E61-4DE6-43CC-8A48-6C35FED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88B50-A027-4586-A481-67A9127F0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54A32B-007D-422A-A0C9-32F08E05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A1FA6-6A04-45A8-9DD8-B8533F583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A3F9D5-DFA9-4B1B-B073-E48B4706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40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A96E8-2B8B-4767-8C63-A388A3F9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3B4768-2D16-4252-B871-6AF28DE70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B4532E-1B2F-42A6-9C3C-643BFA971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7E483-A68C-4D9B-B9A7-11A856E1E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ACA2B2-761E-4CD4-8FC2-BDD1E8C8F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98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FF576-E789-4693-8C22-A20C505A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57CC36-008C-4188-AA71-58A89315E1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66B3E-06C4-46F6-A578-E158A8DC1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665C22-07F5-4530-B8B5-2EBBB7F13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97124-8992-4EC8-B45B-24DD57B5C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8B2182-6D54-4716-B0E3-6F43ED8E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06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C2F6A-83F0-4DEA-923D-AA416EFE8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8F6117-B875-4FA9-ADC0-6A57C59E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E87694-B1CA-4248-A703-9055F6169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CF19C9-6C4F-4AF6-BCA6-C8A620CC61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4EB45F2-71FF-462A-87EF-282E82D9D3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8A5ABB0-A686-40C2-B629-E36689C70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0BA7519-6E66-410C-ADD0-488858D3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7282D5-4D91-42DB-A4F3-A2E073F18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B3A4D-E864-4601-871E-21B980AA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AB0C57-82B5-44F4-A2A1-7E2BAD1A7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8EF10B-10C7-4950-A139-B4AA564A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6CEB74-A281-46A2-8340-B63383A5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34EAE54-340C-45E5-A32B-AC7534CE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F80561-D138-4035-9872-B2109A497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9737D10-7E40-41D3-B327-C1914039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198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67916-A349-4B87-B009-DFAF52C8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1AF77-0B82-4219-A773-FCC297707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11786F-21DB-4BDD-AFE6-C5BC275A4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F7585C-56E9-4C41-9215-185B15E9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60FEDC-3175-4E75-B3BA-7416AEDE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F4B2A76-EAD8-46DB-9C4E-8CE1C3CD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91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9DEC8-8E62-45DA-B81F-488DF1AB9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4B0AACA-91E7-4600-8BDA-BCD0DA052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C851BB-CB74-4D62-9A71-E63555EBA1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8D0E22-CAA4-4D47-B9BF-771A4EBC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33A55D-6071-4262-96F5-E412C2FF3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7AD805-41C1-4D3B-9CAA-11CDA2B2F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0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AB74D-FC21-4605-8414-10A1F625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3B48EC-3963-43B2-B23F-EE1693A5F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0A0815-D1D5-4378-AAD6-2B29C1AD5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6524-B13F-43BC-BB13-65DDC0F24312}" type="datetimeFigureOut">
              <a:rPr lang="ru-RU" smtClean="0"/>
              <a:t>22.10.2023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C62630-D97C-42EE-86DF-73AD6EEF2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168DD-6840-4026-9BD0-BAC0A6C54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52127-0E0F-43C8-B656-57C42453FB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62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20180C-2F43-4699-B0D2-62C9BC6A4E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2344" y="261257"/>
            <a:ext cx="10167256" cy="127206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«Что катится-куб или шар?» </a:t>
            </a:r>
            <a:b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Презентация к конспекту НОД по ФЭМП.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17B7D6-FA73-4FDA-9A26-DD9B7AE647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544" y="5377543"/>
            <a:ext cx="9862456" cy="140425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Подготовила воспитатель </a:t>
            </a:r>
          </a:p>
          <a:p>
            <a:r>
              <a:rPr lang="ru-RU" b="1" dirty="0">
                <a:solidFill>
                  <a:srgbClr val="0070C0"/>
                </a:solidFill>
                <a:latin typeface="Comic Sans MS" panose="030F0702030302020204" pitchFamily="66" charset="0"/>
              </a:rPr>
              <a:t>первой младшей группы «Клубничка» </a:t>
            </a:r>
          </a:p>
          <a:p>
            <a:r>
              <a:rPr lang="ru-RU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С.Г.Горбунова</a:t>
            </a:r>
            <a:endParaRPr lang="ru-RU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AB571-FD24-4EE7-8D00-7D953ACA6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32857"/>
            <a:ext cx="3624944" cy="36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7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1C321C-4255-430F-ABFD-8AC5912A8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У кубика углы. Он не катится. </a:t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Шар </a:t>
            </a:r>
            <a:r>
              <a:rPr lang="ru-RU" sz="3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круглый.Он</a:t>
            </a: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катится.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8FCC9F-6C0B-483E-8717-D3351884C4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367" y="4123192"/>
            <a:ext cx="2590848" cy="24887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F96AD5-9515-4F77-8F91-8519584B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72" y="1690688"/>
            <a:ext cx="3010299" cy="225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17639 L -0.00117 -0.17639 L -0.11107 -0.17338 C -0.11497 -0.17315 -0.11888 -0.17199 -0.12265 -0.17176 C -0.14258 -0.17083 -0.16263 -0.1706 -0.18255 -0.17014 C -0.18971 -0.16968 -0.19687 -0.17014 -0.2039 -0.16852 C -0.20482 -0.16829 -0.20534 -0.16667 -0.20573 -0.16528 C -0.20625 -0.16389 -0.20638 -0.16227 -0.20664 -0.16065 C -0.20716 -0.15787 -0.20794 -0.15533 -0.20846 -0.15278 C -0.20911 -0.14954 -0.21015 -0.14306 -0.21015 -0.14306 L -0.21015 -0.14306 " pathEditMode="relative" ptsTypes="AAAAAAAAA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2523 L -0.00326 0.02523 C -0.003 0.03333 -0.00287 0.0412 -0.00235 0.04908 C -0.00196 0.05741 -0.00144 0.05787 -0.00066 0.06505 C 0.00065 0.07523 -0.00066 0.07037 0.00208 0.07778 C 0.00221 0.0787 0.00325 0.08727 0.0039 0.08889 C 0.00481 0.09167 0.00625 0.09421 0.00742 0.09676 C 0.00768 0.09884 0.00794 0.10093 0.00833 0.10301 C 0.00911 0.10787 0.01093 0.11551 0.01184 0.11898 C 0.0138 0.12546 0.01588 0.13195 0.01809 0.13796 C 0.01875 0.13958 0.0194 0.1412 0.01992 0.14283 C 0.022 0.14908 0.02382 0.15579 0.02617 0.16181 C 0.03411 0.1831 0.0207 0.14676 0.02968 0.17292 C 0.03138 0.17778 0.03515 0.18727 0.03515 0.18727 C 0.03632 0.19398 0.03697 0.19861 0.04049 0.20463 L 0.04401 0.21111 C 0.04466 0.21597 0.04466 0.21852 0.04674 0.22222 C 0.04752 0.22338 0.04843 0.22431 0.04934 0.22523 C 0.05026 0.22755 0.05117 0.22963 0.05208 0.23171 C 0.05416 0.23681 0.05455 0.23935 0.05742 0.24445 C 0.05911 0.24722 0.06093 0.24977 0.06276 0.25232 C 0.06367 0.25556 0.06406 0.25926 0.06549 0.26181 C 0.06692 0.26458 0.06914 0.26574 0.07083 0.26829 C 0.07955 0.28033 0.06197 0.26458 0.08333 0.28727 C 0.08476 0.28889 0.08645 0.29005 0.08776 0.2919 C 0.0914 0.29699 0.09453 0.3037 0.09843 0.30787 C 0.10429 0.31412 0.11145 0.32153 0.1164 0.32847 C 0.11783 0.33056 0.11927 0.33287 0.12083 0.33495 C 0.12278 0.33727 0.12513 0.33866 0.12708 0.3412 C 0.13789 0.35579 0.13737 0.35949 0.14765 0.36968 C 0.1496 0.37176 0.15195 0.37245 0.1539 0.37454 C 0.16445 0.38565 0.15143 0.37732 0.16458 0.38403 C 0.17656 0.39931 0.16497 0.38704 0.17708 0.39352 C 0.17812 0.39421 0.17877 0.39583 0.17968 0.39676 C 0.18528 0.40139 0.18867 0.40301 0.19401 0.40625 C 0.19882 0.41296 0.20273 0.41945 0.20833 0.42384 C 0.21093 0.4257 0.2138 0.42639 0.2164 0.42847 C 0.21914 0.43079 0.22161 0.43426 0.22434 0.43634 C 0.22864 0.43982 0.23528 0.44074 0.23958 0.44283 C 0.2552 0.45046 0.2388 0.4456 0.25299 0.44908 C 0.25507 0.4507 0.25703 0.45255 0.25924 0.45394 C 0.26119 0.45509 0.26341 0.45579 0.26549 0.45718 C 0.26731 0.45833 0.26888 0.46065 0.27083 0.46181 C 0.2746 0.46389 0.27851 0.46505 0.28242 0.46667 C 0.30494 0.48658 0.27747 0.46458 0.30117 0.47616 C 0.30468 0.47778 0.30755 0.48218 0.31093 0.48403 C 0.3151 0.48634 0.31927 0.48704 0.32343 0.48889 C 0.32708 0.49028 0.33072 0.49167 0.33424 0.49352 C 0.33867 0.49583 0.34309 0.49884 0.34752 0.50162 C 0.35 0.50301 0.35221 0.50533 0.35468 0.50625 C 0.36484 0.51019 0.36901 0.5088 0.37877 0.51111 C 0.39557 0.51482 0.38437 0.51412 0.40377 0.51898 C 0.40768 0.51991 0.41158 0.51991 0.41549 0.5206 C 0.42018 0.52153 0.42487 0.52338 0.42968 0.52384 C 0.44869 0.525 0.46783 0.52477 0.48684 0.52523 C 0.50859 0.52384 0.53033 0.52408 0.55208 0.5206 C 0.56523 0.51829 0.57721 0.5088 0.58958 0.50162 C 0.59427 0.49861 0.59921 0.49699 0.60377 0.49352 C 0.60833 0.49028 0.61822 0.47986 0.62174 0.47292 C 0.62903 0.45833 0.63476 0.43056 0.63958 0.41574 C 0.64283 0.40579 0.64635 0.39607 0.64934 0.38565 C 0.65182 0.37708 0.65546 0.35857 0.65742 0.34908 C 0.65768 0.34236 0.65755 0.33519 0.65833 0.32847 C 0.65937 0.31829 0.6625 0.3088 0.66276 0.29838 C 0.6638 0.24745 0.66471 0.19653 0.66184 0.14607 C 0.66054 0.1213 0.65416 0.09838 0.65026 0.07454 C 0.64687 0.05394 0.64596 0.04329 0.63958 0.02523 C 0.63463 0.01158 0.6289 -0.00139 0.62343 -0.01435 C 0.62031 -0.02199 0.61809 -0.03125 0.61367 -0.03657 C 0.60924 -0.0419 0.60481 -0.04745 0.60026 -0.05255 C 0.59309 -0.06018 0.5819 -0.06967 0.57434 -0.07477 C 0.56875 -0.07824 0.56328 -0.08217 0.55742 -0.08426 C 0.55182 -0.08611 0.54609 -0.08518 0.54049 -0.08588 C 0.51875 -0.0831 0.49674 -0.08356 0.47526 -0.07778 C 0.46875 -0.07616 0.44596 -0.05069 0.44127 -0.04444 C 0.43359 -0.03426 0.42447 -0.02546 0.41901 -0.01111 C 0.41627 -0.0044 0.41354 0.00232 0.41093 0.00949 C 0.40078 0.03773 0.38802 0.08148 0.38333 0.10787 C 0.38059 0.12269 0.37864 0.13796 0.37526 0.15232 C 0.37005 0.17408 0.36302 0.19421 0.35742 0.21574 C 0.35429 0.22778 0.35234 0.24028 0.34934 0.25232 C 0.34635 0.26412 0.34257 0.27546 0.33958 0.28727 C 0.33671 0.29815 0.3345 0.30972 0.33151 0.3206 C 0.32643 0.33935 0.32096 0.35764 0.31549 0.37616 C 0.31315 0.38357 0.31067 0.39097 0.30833 0.39838 C 0.30182 0.41898 0.29934 0.43102 0.28776 0.44908 C 0.28502 0.45324 0.27682 0.46667 0.27343 0.46968 C 0.25546 0.48634 0.26002 0.48125 0.24674 0.48727 C 0.24218 0.48912 0.23776 0.4919 0.23333 0.49352 C 0.22447 0.49699 0.21562 0.50255 0.20651 0.50301 L 0.17708 0.50463 C 0.15924 0.50208 0.14127 0.50093 0.12343 0.49676 C 0.11705 0.49514 0.11093 0.49074 0.10468 0.48727 C 0.0996 0.48426 0.09466 0.48056 0.08958 0.47778 C 0.08359 0.47431 0.0776 0.4713 0.07174 0.46829 C 0.06757 0.46343 0.06354 0.4581 0.05924 0.45394 C 0.0513 0.44607 0.0427 0.44028 0.03515 0.43171 C 0.0082 0.40162 -0.02448 0.3662 -0.04974 0.33333 C -0.11693 0.2456 -0.07435 0.30926 -0.0961 0.26829 C -0.09935 0.26227 -0.10352 0.25764 -0.10599 0.2507 C -0.11107 0.23611 -0.10912 0.24259 -0.11224 0.23171 C -0.11146 0.2088 -0.11459 0.20718 -0.10782 0.19514 C -0.10704 0.19375 -0.10612 0.19259 -0.10508 0.1919 C -0.10339 0.19097 -0.10157 0.19097 -0.09974 0.19051 C -0.09818 0.18935 -0.09675 0.18796 -0.09532 0.18727 C -0.09349 0.18634 -0.09167 0.18565 -0.08985 0.18565 C -0.06758 0.18565 -0.04532 0.18681 -0.02292 0.18727 C -0.02032 0.18796 -0.00756 0.19144 -0.00417 0.19352 C 0.0108 0.20301 -0.01068 0.19468 0.00559 0.2 C 0.00716 0.20046 0.00859 0.2007 0.01015 0.20162 C 0.01367 0.20347 0.02083 0.20787 0.02083 0.20787 C 0.02174 0.20949 0.02239 0.21134 0.02343 0.21273 C 0.02487 0.21412 0.02643 0.21482 0.02799 0.21574 C 0.03046 0.21759 0.03138 0.21783 0.03424 0.21898 C 0.04283 0.23125 0.03528 0.22083 0.04934 0.23796 C 0.05156 0.24051 0.05351 0.24329 0.05559 0.24607 C 0.05651 0.24699 0.05742 0.24815 0.05833 0.24908 C 0.06041 0.25185 0.06263 0.25417 0.06458 0.25718 C 0.06601 0.25926 0.06731 0.26181 0.06901 0.26343 C 0.07161 0.26597 0.07434 0.26759 0.07708 0.26968 C 0.07851 0.27292 0.07968 0.27662 0.08151 0.2794 C 0.08671 0.28658 0.08958 0.2882 0.09492 0.2919 C 0.10286 0.30417 0.11119 0.31829 0.12083 0.32685 C 0.12382 0.32963 0.12669 0.33241 0.12968 0.33495 C 0.13125 0.33611 0.13281 0.33658 0.13424 0.33796 C 0.13697 0.34074 0.13945 0.34468 0.14218 0.34745 C 0.14479 0.35 0.14765 0.35139 0.15026 0.35394 C 0.15572 0.35926 0.16028 0.36806 0.1664 0.3713 C 0.17487 0.37593 0.17539 0.37546 0.18333 0.38241 C 0.18606 0.38495 0.18841 0.38843 0.1914 0.39051 C 0.19505 0.39283 0.19908 0.39352 0.20299 0.39514 C 0.20598 0.39792 0.20872 0.40116 0.21184 0.40301 C 0.22096 0.4088 0.22656 0.40833 0.23593 0.40949 C 0.27343 0.40579 0.31106 0.40463 0.34843 0.39838 C 0.35507 0.39722 0.3608 0.39028 0.36718 0.38727 C 0.37187 0.38495 0.37669 0.38403 0.38151 0.38241 C 0.44166 0.33333 0.39557 0.37384 0.42617 0.34283 C 0.43059 0.33843 0.43515 0.33449 0.43958 0.33009 C 0.44921 0.32037 0.45416 0.31435 0.46276 0.30162 C 0.47356 0.28542 0.47096 0.2875 0.48059 0.2713 C 0.48294 0.26759 0.48567 0.26435 0.48776 0.26019 C 0.4901 0.25533 0.49179 0.24954 0.49401 0.24445 C 0.49882 0.2331 0.49895 0.2338 0.50468 0.22523 C 0.5177 0.18495 0.49752 0.24607 0.51367 0.20301 C 0.51458 0.2007 0.51458 0.19769 0.51549 0.19514 C 0.51705 0.19074 0.51914 0.18704 0.52083 0.18241 C 0.5233 0.17523 0.5263 0.16829 0.52799 0.16019 C 0.53151 0.14352 0.52929 0.15139 0.53424 0.13634 C 0.53476 0.13171 0.53515 0.12685 0.53593 0.12222 C 0.53671 0.11783 0.53802 0.11389 0.53867 0.10949 C 0.5401 0.09954 0.54062 0.08912 0.54218 0.0794 C 0.54296 0.07431 0.54479 0.06991 0.54583 0.06505 C 0.55182 0.03634 0.54401 0.06991 0.54843 0.04445 C 0.54908 0.04051 0.55026 0.03704 0.55117 0.03333 C 0.55052 -0.01643 0.55052 -0.0662 0.54934 -0.11597 C 0.54921 -0.12037 0.54843 -0.12454 0.54752 -0.1287 C 0.5457 -0.13727 0.54505 -0.14745 0.54127 -0.15393 C 0.53776 -0.16042 0.5345 -0.16574 0.53151 -0.17315 C 0.53072 -0.175 0.53059 -0.17755 0.52968 -0.1794 C 0.52838 -0.18241 0.52682 -0.18495 0.52526 -0.18727 C 0.50924 -0.21204 0.51406 -0.20764 0.49934 -0.21921 C 0.49791 -0.22037 0.49648 -0.22153 0.49492 -0.22222 C 0.49192 -0.22361 0.48893 -0.22407 0.48593 -0.22546 C 0.47747 -0.22986 0.47513 -0.23426 0.46627 -0.23657 C 0.45807 -0.23889 0.4496 -0.23981 0.44127 -0.24143 C 0.42135 -0.23819 0.40143 -0.23634 0.38151 -0.23171 C 0.37838 -0.23102 0.37552 -0.22801 0.37252 -0.22546 C 0.36223 -0.21667 0.36393 -0.21667 0.35468 -0.20648 C 0.35078 -0.20208 0.34375 -0.19606 0.34049 -0.19051 C 0.33645 -0.1838 0.33307 -0.17616 0.32968 -0.16829 C 0.32382 -0.15417 0.32278 -0.15301 0.31809 -0.13495 C 0.31692 -0.13032 0.3164 -0.12546 0.31549 -0.1206 C 0.31432 -0.11574 0.31289 -0.11134 0.31184 -0.10648 C 0.30963 -0.09653 0.30559 -0.07616 0.30559 -0.07616 C 0.30507 -0.06991 0.30494 -0.06342 0.30377 -0.05717 C 0.30273 -0.05116 0.30026 -0.04606 0.29934 -0.03981 C 0.29843 -0.03264 0.29895 -0.025 0.29843 -0.01759 C 0.29804 -0.01065 0.29765 -0.0037 0.29674 0.00301 C 0.29557 0.01181 0.29362 0.01991 0.29218 0.02847 C 0.29127 0.03472 0.29062 0.0412 0.28958 0.04745 C 0.28828 0.05556 0.28632 0.0632 0.28502 0.0713 C 0.27565 0.13658 0.28971 0.05787 0.27799 0.1206 C 0.2776 0.12801 0.27747 0.13542 0.27708 0.14283 C 0.27669 0.14908 0.27552 0.15533 0.27526 0.16181 C 0.27265 0.25278 0.27864 0.2081 0.27083 0.25718 C 0.27057 0.31366 0.27044 0.37037 0.26992 0.42685 C 0.26979 0.43287 0.26822 0.44884 0.26718 0.45394 C 0.26666 0.45718 0.26549 0.46019 0.26458 0.46343 C 0.26315 0.48102 0.26471 0.46852 0.26093 0.48565 C 0.25937 0.49283 0.25846 0.50093 0.25651 0.50787 C 0.25585 0.51019 0.25468 0.51204 0.2539 0.51412 C 0.25208 0.51852 0.25195 0.52037 0.24934 0.52384 C 0.24713 0.52662 0.24322 0.53033 0.24049 0.53171 C 0.2375 0.5331 0.2345 0.5338 0.23151 0.53495 L 0.17526 0.53171 C 0.17174 0.53148 0.16796 0.53218 0.16458 0.53009 C 0.16093 0.52778 0.1582 0.52176 0.15468 0.51898 C 0.12096 0.49144 0.15937 0.52755 0.13593 0.50787 C 0.13203 0.5044 0.12838 0.49977 0.12434 0.49676 C 0.12122 0.49445 0.11783 0.49375 0.11458 0.4919 C 0.11093 0.49005 0.10729 0.4882 0.1039 0.48565 C 0.07057 0.46134 0.09544 0.47917 0.07526 0.46019 C 0.05859 0.44445 0.08268 0.4713 0.05924 0.44607 C 0.0526 0.43889 0.04544 0.43287 0.03958 0.42384 C 0.03294 0.41343 0.02591 0.4037 0.01992 0.3919 C 0.01888 0.39005 0.01822 0.38773 0.01718 0.38565 C 0.01432 0.37917 0.01067 0.37361 0.00833 0.36667 C 0.00625 0.36019 0.00364 0.3544 0.00208 0.34745 C 0.00052 0.3412 -0.00105 0.33495 -0.00235 0.32847 C -0.00287 0.32639 -0.00274 0.32408 -0.00326 0.32222 C -0.00638 0.31019 -0.00834 0.30857 -0.01042 0.29676 C -0.0112 0.29213 -0.01159 0.28727 -0.01224 0.28241 C -0.01329 0.27454 -0.01446 0.26644 -0.01576 0.25857 C -0.01641 0.25556 -0.01693 0.25232 -0.01758 0.24908 C -0.01732 0.21852 -0.01771 0.18773 -0.01667 0.15718 C -0.01654 0.15116 -0.01498 0.14537 -0.01407 0.13958 C -0.01329 0.13519 -0.01237 0.13102 -0.01133 0.12685 C -0.01029 0.12269 -0.00456 0.11158 -0.00417 0.11111 C -0.00365 0.10995 -0.00313 0.10857 -0.00235 0.10787 C 0.00026 0.10556 0.01067 0.09908 0.01458 0.09838 C 0.02083 0.09722 0.02708 0.09722 0.03333 0.09676 L 0.04583 0.0919 C 0.04817 0.09097 0.05052 0.08889 0.05299 0.08889 C 0.09674 0.08727 0.14049 0.08773 0.18424 0.08727 L 0.21549 0.0794 C 0.21901 0.07847 0.22265 0.0787 0.22617 0.07778 C 0.22825 0.07708 0.23033 0.07523 0.23242 0.07454 C 0.23502 0.07361 0.23776 0.07338 0.24049 0.07292 C 0.24192 0.07083 0.24335 0.06829 0.24492 0.06667 C 0.2457 0.06574 0.24674 0.06574 0.24765 0.06505 C 0.24947 0.06366 0.25117 0.06181 0.25299 0.06019 C 0.25325 0.05718 0.25338 0.05394 0.2539 0.0507 C 0.25403 0.04908 0.25442 0.04769 0.25468 0.04607 C 0.25533 0.04167 0.25585 0.0375 0.25651 0.03333 C 0.25703 0.02963 0.25768 0.02593 0.25833 0.02222 C 0.25768 -0.01227 0.25833 -0.04676 0.25651 -0.08102 C 0.25625 -0.0875 0.25364 -0.09282 0.25208 -0.09838 C 0.2483 -0.11204 0.23932 -0.13912 0.23515 -0.14768 C 0.22942 -0.15926 0.22526 -0.17384 0.21809 -0.18264 C 0.20989 -0.19259 0.175 -0.23704 0.16276 -0.24606 C 0.15351 -0.25301 0.14492 -0.26319 0.13515 -0.26667 C 0.12643 -0.26991 0.1177 -0.27222 0.10924 -0.27616 C 0.09583 -0.28264 0.10273 -0.28009 0.08867 -0.28426 C 0.08059 -0.28356 0.07239 -0.28565 0.06458 -0.28264 C 0.06119 -0.28125 0.05651 -0.27153 0.05651 -0.27153 C 0.05598 -0.26944 0.0552 -0.26736 0.05468 -0.26505 C 0.05403 -0.26204 0.0539 -0.25856 0.05299 -0.25555 C 0.05169 -0.25162 0.05 -0.24815 0.04843 -0.24444 C 0.04322 -0.21296 0.04518 -0.22662 0.04218 -0.20324 C 0.03971 -0.12037 0.0414 -0.18426 0.0414 -0.01111 L 0.0414 -0.01111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70EED-60CB-40E2-9E00-08BF9B875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ты видишь? Правильно, кубик!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2EA2C26-F641-4B6C-9779-9977316EB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72" y="1338941"/>
            <a:ext cx="5769429" cy="576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FE48C-0430-4DCB-9D39-09574443F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кубиков? МНОГО! </a:t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Какого они цвета?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45BDC5-29D3-4D24-AC08-73ECE3E2E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32" y="3962627"/>
            <a:ext cx="2634053" cy="25302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669143-F0C0-479A-8FEF-E48177FBC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81" y="1690688"/>
            <a:ext cx="2475638" cy="25302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4A7FFF-4639-4745-A91F-02DC4AC1E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99" y="4340593"/>
            <a:ext cx="2251302" cy="237181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B9B7C9-2934-4728-90B3-DF26AB977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604" y="1348168"/>
            <a:ext cx="3094410" cy="30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C41DF-F93E-47DF-AAFC-A9900D63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что похож кубик?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AFCE7D-F418-45A3-942E-32F34B7E5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22" y="4031133"/>
            <a:ext cx="3937907" cy="31582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423B913-5888-4FBA-83B4-CBE41CC4F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676" y="3845639"/>
            <a:ext cx="2675981" cy="30123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75DF06-BB15-4B9D-9BAD-37E941C3F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95" y="1485228"/>
            <a:ext cx="4829175" cy="359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6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45F59-F09C-4987-9270-B5B73D59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ты видишь? Правильно, шар!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C5DAA-5074-44CA-B66F-CA9EA2725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02" y="1954224"/>
            <a:ext cx="4439383" cy="44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7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AE27A-BC01-42B2-AE89-C6827CFAF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Сколько шаров? МНОГО! </a:t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Какого они цвета?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82FFC4-97F0-446B-A645-5BD8D486B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23" y="4072319"/>
            <a:ext cx="2677886" cy="26778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BE3389-8B7E-4A4E-8F49-7A1CEAB9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550" y="1858962"/>
            <a:ext cx="2693336" cy="267788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497328-17AB-44AD-88C2-B83103F70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35" y="3853543"/>
            <a:ext cx="3714242" cy="27856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1D841C-9083-4563-A392-6AD6AF8C66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24" y="1703614"/>
            <a:ext cx="2720930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02199 L -0.03086 0.02199 C -0.03503 -0.15995 -0.03698 -0.34213 -0.04336 -0.52408 C -0.04597 -0.59491 -0.05391 -0.62616 -0.0612 -0.6875 C -0.06276 -0.69954 -0.06315 -0.71204 -0.06485 -0.72408 C -0.0668 -0.73796 -0.07331 -0.76783 -0.07644 -0.78264 C -0.07735 -0.79352 -0.07813 -0.80463 -0.07904 -0.81574 C -0.0793 -0.81852 -0.0793 -0.82616 -0.07995 -0.82384 C -0.08177 -0.81736 -0.08177 -0.80995 -0.08269 -0.80301 C -0.08542 -0.69815 -0.0806 -0.81574 -0.08711 -0.74931 C -0.08946 -0.7257 -0.08998 -0.70162 -0.09245 -0.67801 C -0.09427 -0.66134 -0.09779 -0.64537 -0.09961 -0.6287 C -0.10209 -0.60625 -0.10482 -0.56273 -0.10586 -0.53658 C -0.10638 -0.525 -0.10651 -0.51343 -0.10677 -0.50185 C -0.10495 -0.43079 -0.10378 -0.35995 -0.10144 -0.28912 C -0.10118 -0.28102 -0.09948 -0.27338 -0.0987 -0.26528 C -0.09831 -0.25995 -0.09818 -0.25463 -0.09779 -0.24931 C -0.09844 -0.30602 -0.09649 -0.36296 -0.09961 -0.41921 C -0.10157 -0.45324 -0.11068 -0.48519 -0.11302 -0.51921 C -0.11328 -0.52338 -0.11355 -0.52778 -0.11394 -0.53195 C -0.11498 -0.54352 -0.11745 -0.5669 -0.11745 -0.5669 C -0.11771 -0.55833 -0.11862 -0.55 -0.11836 -0.54144 C -0.11719 -0.50533 -0.11289 -0.47408 -0.11029 -0.4382 C -0.10716 -0.39421 -0.10899 -0.38519 -0.10235 -0.34144 C -0.09844 -0.3162 -0.09128 -0.29259 -0.08894 -0.2669 C -0.08802 -0.25741 -0.0875 -0.24769 -0.0862 -0.2382 C -0.08503 -0.22917 -0.08321 -0.22037 -0.08177 -0.21134 C -0.08086 -0.20509 -0.08021 -0.19861 -0.07904 -0.19236 C -0.07227 -0.15232 -0.06068 -0.10139 -0.05144 -0.06852 C -0.05 -0.0632 -0.04844 -0.05787 -0.04701 -0.05255 C -0.04636 -0.05 -0.04584 -0.04722 -0.04519 -0.04468 C -0.04323 -0.03727 -0.03894 -0.02245 -0.03894 -0.02245 C -0.03868 -0.03357 -0.03841 -0.04468 -0.03802 -0.05579 C -0.03724 -0.07755 -0.03555 -0.09908 -0.03542 -0.12083 C -0.03412 -0.25671 -0.03412 -0.39283 -0.0336 -0.5287 C -0.03151 -0.52454 -0.02839 -0.5213 -0.02735 -0.51597 C -0.00951 -0.4294 -0.00443 -0.36482 0.00664 -0.27153 C 0.00716 -0.25486 0.00794 -0.22384 0.00924 -0.2081 C 0.0125 -0.1713 0.0138 -0.17616 0.01823 -0.14306 C 0.02239 -0.11134 0.02096 -0.10995 0.02617 -0.07801 C 0.02916 -0.05972 0.0332 -0.04236 0.03606 -0.02408 C 0.03893 -0.00509 0.04062 0.01412 0.04323 0.0331 C 0.04427 0.0412 0.04544 0.04907 0.04674 0.05694 C 0.04713 0.05972 0.04909 0.06759 0.04856 0.06481 C 0.04075 0.02986 0.02565 -0.04329 0.01458 -0.07639 C -0.02058 -0.18148 -0.03399 -0.1875 -0.06302 -0.29537 C -0.10157 -0.43843 -0.06771 -0.31667 -0.09701 -0.41458 C -0.10013 -0.425 -0.10274 -0.43588 -0.10586 -0.4463 C -0.11146 -0.46482 -0.10964 -0.46088 -0.11485 -0.46991 C -0.11693 -0.38495 -0.1168 -0.40579 -0.11394 -0.26204 C -0.11355 -0.24514 -0.11341 -0.22778 -0.1112 -0.21134 C -0.10886 -0.19329 -0.1043 -0.17616 -0.10052 -0.15903 C -0.09154 -0.11806 -0.08216 -0.07732 -0.07279 -0.03681 C -0.07175 -0.03171 -0.05847 0.02315 -0.05677 0.02824 L -0.05052 0.04745 C -0.04909 0.04421 -0.04727 0.04143 -0.0461 0.03796 C -0.04519 0.03495 -0.04493 0.03148 -0.04427 0.02824 C -0.04297 0.02176 -0.04297 0.02199 -0.04167 0.01713 L -0.04167 0.01713 " pathEditMode="relative" ptsTypes="AAAA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1 0.08403 L 0.02721 0.08403 C 0.02982 0.07871 0.03216 0.07292 0.03516 0.06829 C 0.04818 0.04746 0.05052 0.04514 0.06198 0.03172 C 0.06445 0.00949 0.06198 0.02616 0.07721 -0.01111 C 0.07865 -0.01481 0.07995 -0.01875 0.08164 -0.02222 C 0.08463 -0.0287 0.08854 -0.03402 0.09049 -0.0412 C 0.09115 -0.04352 0.0918 -0.0456 0.09232 -0.04768 C 0.09336 -0.05185 0.09362 -0.05578 0.09414 -0.06041 C 0.10078 -0.01273 0.09648 -0.04815 0.09414 0.06181 C 0.09401 0.06621 0.09375 0.07037 0.09323 0.07454 C 0.09258 0.08056 0.09141 0.08611 0.09049 0.09213 C 0.09023 0.09468 0.08997 0.09723 0.08971 0.1 C 0.08229 0.08357 0.08906 0.09977 0.08424 0.08565 C 0.0832 0.08241 0.08177 0.0794 0.08073 0.07616 C 0.07995 0.07361 0.07995 0.07037 0.07891 0.06829 C 0.07513 0.05926 0.07005 0.05209 0.06641 0.04283 C 0.06432 0.0375 0.06211 0.03241 0.06016 0.02685 C 0.05794 0.02084 0.05638 0.01389 0.05391 0.00787 C 0.05 -0.00208 0.04531 -0.01065 0.04141 -0.0206 C 0.0375 -0.03078 0.03477 -0.04236 0.03073 -0.05231 C 0.02344 -0.07014 0.01523 -0.08634 0.00755 -0.10324 C 0.00456 -0.10972 0.00156 -0.11597 -0.00143 -0.12222 C -0.00417 -0.12801 -0.00651 -0.13449 -0.00951 -0.13981 C -0.01159 -0.14352 -0.01354 -0.14722 -0.01576 -0.15092 C -0.01745 -0.1537 -0.0194 -0.15578 -0.02109 -0.15879 C -0.02331 -0.16273 -0.02526 -0.16736 -0.02734 -0.17152 C -0.02787 -0.17268 -0.02852 -0.17361 -0.02917 -0.17453 C -0.03672 -0.12106 -0.03477 -0.13889 -0.02917 -0.02708 C -0.02839 -0.01319 -0.02422 -0.00069 -0.02201 0.01273 C -0.01302 0.06459 -0.0237 0.01088 -0.01393 0.04908 C -0.01224 0.05579 -0.01081 0.06273 -0.00951 0.06991 C -0.00872 0.07338 -0.00846 0.07732 -0.00768 0.08102 C -0.00703 0.0838 -0.00573 0.08611 -0.00495 0.08889 C -0.00456 0.09028 -0.00352 0.09491 -0.00417 0.09352 C -0.00938 0.08195 -0.0069 0.08218 -0.01211 0.07292 C -0.02422 0.05139 -0.01458 0.06922 -0.0237 0.05718 C -0.02708 0.05255 -0.03021 0.04746 -0.03359 0.04283 C -0.03997 0.03403 -0.04662 0.02593 -0.05326 0.01736 C -0.05651 0.0132 -0.05938 0.00764 -0.06302 0.00463 C -0.06576 0.00255 -0.06849 0.00093 -0.07109 -0.00162 C -0.07396 -0.0044 -0.07643 -0.0081 -0.07917 -0.01111 C -0.08112 -0.01342 -0.08333 -0.01504 -0.08542 -0.01759 C -0.09271 -0.02615 -0.08698 -0.02222 -0.09245 -0.02546 C -0.06055 -0.03958 -0.11953 -0.01389 -0.00495 -0.03333 C 0.00156 -0.03449 0.00742 -0.0412 0.0138 -0.04444 C 0.02083 -0.04815 0.02812 -0.05 0.03516 -0.05393 C 0.07383 -0.07639 0.03802 -0.06273 0.06914 -0.07315 C 0.09154 -0.09143 0.07213 -0.07315 0.08698 -0.09213 C 0.08893 -0.09467 0.09323 -0.09838 0.09323 -0.09838 C 0.09206 -0.08565 0.09271 -0.08935 0.08971 -0.07453 C 0.08828 -0.06782 0.0862 -0.06111 0.08516 -0.05393 C 0.08268 -0.03611 0.08112 -0.01805 0.07891 -2.96296E-6 C 0.07669 0.01898 0.07643 0.02199 0.07357 0.03959 C 0.0724 0.04653 0.07174 0.05371 0.07005 0.06019 C 0.06849 0.06621 0.06588 0.07084 0.0638 0.07616 C 0.06341 0.08195 0.0638 0.08797 0.06289 0.09352 C 0.06198 0.09885 0.05977 0.10301 0.05846 0.10787 C 0.05755 0.11088 0.05716 0.11412 0.05664 0.11736 C 0.05638 0.11852 0.05456 0.13264 0.05299 0.13496 C 0.05208 0.13635 0.05065 0.13588 0.04948 0.13658 C 0.0474 0.13334 0.04518 0.13033 0.04323 0.12685 C 0.04102 0.12338 0.03919 0.11922 0.03698 0.11574 C 0.0224 0.09375 0.04323 0.14074 0.0138 0.08241 C 0.01107 0.07709 0.00872 0.0713 0.00573 0.06667 C -0.00091 0.05602 -0.00859 0.04769 -0.01484 0.03658 C -0.02083 0.02593 -0.02891 0.01806 -0.03268 0.00463 C -0.03542 -0.00509 -0.03346 -2.96296E-6 -0.03893 -0.00949 C -0.03919 -0.01157 -0.03984 -0.01805 -0.03984 -0.01597 C -0.03984 -0.00902 -0.03958 -0.00208 -0.03893 0.00463 C -0.03867 0.00695 -0.03776 0.00903 -0.03711 0.01111 C -0.03516 0.03565 -0.03828 0.01019 -0.03268 0.0301 C -0.03138 0.03449 -0.03151 0.04005 -0.02995 0.04445 L -0.02734 0.05232 C -0.02669 0.05648 -0.02604 0.06551 -0.02292 0.06667 C -0.02162 0.06713 -0.02227 0.0625 -0.02201 0.06019 C -0.02188 0.05973 -0.02201 0.05926 -0.02201 0.0588 L -0.02109 0.04445 " pathEditMode="relative" ptsTypes="AAAAAA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57 0.08264 L 0.04557 0.08264 C 0.04453 -0.22453 0.05052 -0.06921 0.04205 -0.19351 C 0.0414 -0.203 0.04153 -0.21273 0.04023 -0.22199 C 0.03828 -0.23657 0.03463 -0.25046 0.03229 -0.26481 C 0.03085 -0.27314 0.0302 -0.28194 0.02864 -0.29027 C 0.02513 -0.30995 0.02044 -0.32916 0.01705 -0.34907 C 0.01614 -0.35416 0.01575 -0.35995 0.01432 -0.36481 C 0.0125 -0.37129 0.00963 -0.37638 0.00729 -0.3824 C 0.00546 -0.39166 0.00559 -0.3949 0.00273 -0.40138 C 0.00221 -0.40254 0.00156 -0.40347 0.00104 -0.40462 C -0.00053 -0.40092 -0.00274 -0.39768 -0.00352 -0.39351 C -0.00508 -0.38472 -0.00547 -0.37546 -0.00612 -0.36643 C -0.00782 -0.34375 -0.00782 -0.3206 -0.01068 -0.29814 L -0.01693 -0.24745 C -0.01719 -0.21666 -0.01628 -0.18587 -0.01771 -0.15532 C -0.01836 -0.14236 -0.02175 -0.13009 -0.02318 -0.11712 C -0.02409 -0.10833 -0.02409 -0.0993 -0.02487 -0.09027 C -0.02566 -0.08287 -0.0267 -0.07546 -0.02761 -0.06805 C -0.03008 -0.04861 -0.02969 -0.05185 -0.03295 -0.03472 C -0.0336 -0.02361 -0.03282 -0.01203 -0.03477 -0.00138 C -0.03529 0.00163 -0.03685 -0.00648 -0.03737 -0.00925 C -0.03829 -0.01342 -0.03829 -0.01805 -0.0392 -0.02199 C -0.04128 -0.03125 -0.04428 -0.03981 -0.04636 -0.04907 C -0.06368 -0.12407 -0.04493 -0.06388 -0.07761 -0.1537 C -0.08373 -0.17083 -0.09154 -0.18611 -0.09636 -0.20462 C -0.10079 -0.22152 -0.10443 -0.23935 -0.10977 -0.25532 C -0.11303 -0.26527 -0.11849 -0.27291 -0.12227 -0.2824 C -0.12644 -0.29305 -0.12969 -0.30486 -0.13386 -0.31574 C -0.14063 -0.3331 -0.14883 -0.34861 -0.15521 -0.36643 C -0.15938 -0.378 -0.16576 -0.39629 -0.17045 -0.40601 L -0.17579 -0.41712 C -0.178 -0.38564 -0.17709 -0.40092 -0.17943 -0.34259 C -0.18008 -0.32569 -0.1806 -0.30879 -0.18112 -0.29189 C -0.18151 -0.2405 -0.18138 -0.18912 -0.18204 -0.13796 C -0.1823 -0.12361 -0.18347 -0.10925 -0.18386 -0.0949 C -0.18464 -0.06967 -0.18503 -0.04421 -0.18568 -0.01875 C -0.19401 -0.02638 -0.1892 -0.01967 -0.19454 -0.03634 C -0.19675 -0.04328 -0.19961 -0.04976 -0.2017 -0.05694 C -0.20352 -0.06342 -0.2043 -0.07106 -0.20612 -0.07754 C -0.20821 -0.08472 -0.21107 -0.0912 -0.21329 -0.09814 C -0.21849 -0.11435 -0.22344 -0.13101 -0.22852 -0.14745 C -0.23086 -0.15532 -0.23269 -0.16388 -0.23568 -0.17129 C -0.23803 -0.17708 -0.24076 -0.1824 -0.24271 -0.18865 C -0.24558 -0.19722 -0.24727 -0.20694 -0.24987 -0.21574 C -0.25443 -0.23032 -0.25951 -0.24421 -0.2642 -0.25856 C -0.27735 -0.29907 -0.26276 -0.25856 -0.27943 -0.303 C -0.28386 -0.32662 -0.27956 -0.30856 -0.28737 -0.33148 C -0.28933 -0.33726 -0.29089 -0.34328 -0.29271 -0.34907 C -0.29336 -0.35069 -0.29375 -0.35231 -0.29454 -0.3537 C -0.29558 -0.35555 -0.29688 -0.35694 -0.29818 -0.35856 C -0.32657 -0.45949 -0.30079 -0.3699 -0.29636 -0.04745 C -0.29623 -0.04375 -0.29584 -0.04004 -0.29545 -0.03634 C -0.29467 -0.0287 -0.2948 -0.02962 -0.29362 -0.02361 C -0.28698 -0.07106 -0.29115 -0.04953 -0.28204 -0.08865 C -0.28021 -0.1331 -0.28321 -0.08935 -0.2767 -0.13148 C -0.2754 -0.13981 -0.27566 -0.14884 -0.27396 -0.15694 C -0.25287 -0.26527 -0.26928 -0.1655 -0.25443 -0.23935 C -0.24766 -0.27268 -0.24909 -0.26712 -0.23829 -0.31087 C -0.23607 -0.3199 -0.23347 -0.32893 -0.23112 -0.33796 C -0.22969 -0.34375 -0.22813 -0.34953 -0.2267 -0.35532 C -0.22513 -0.36157 -0.22448 -0.36875 -0.22227 -0.3743 C -0.2198 -0.38009 -0.21654 -0.38518 -0.21511 -0.39189 C -0.2129 -0.40162 -0.2142 -0.39745 -0.21146 -0.40462 C -0.21029 -0.40347 -0.20873 -0.40324 -0.20795 -0.40138 C -0.19883 -0.38055 -0.18646 -0.31203 -0.18568 -0.30763 C -0.16342 -0.18564 -0.18972 -0.3199 -0.16146 -0.20462 C -0.15495 -0.17754 -0.14831 -0.15023 -0.14362 -0.12199 C -0.14154 -0.10925 -0.13998 -0.09629 -0.13737 -0.08379 C -0.13529 -0.07337 -0.13191 -0.06388 -0.12943 -0.0537 C -0.11498 0.00533 -0.12956 -0.05185 -0.11954 -0.00462 C -0.11823 0.00139 -0.11654 0.00695 -0.11511 0.01297 C -0.11224 0.02477 -0.11003 0.04075 -0.10612 0.05093 L -0.10261 0.06065 C -0.10196 0.05579 -0.10144 0.05093 -0.10079 0.0463 C -0.10053 0.04352 -0.1004 0.04098 -0.09987 0.03843 C -0.09766 0.02616 -0.09441 0.01436 -0.09271 0.00186 C -0.08998 -0.02037 -0.09206 -0.0081 -0.08568 -0.03472 C -0.08204 -0.07662 -0.08711 -0.03356 -0.0767 -0.07754 C -0.07292 -0.09351 -0.0711 -0.11111 -0.06693 -0.12685 C -0.06042 -0.15069 -0.05847 -0.15578 -0.05443 -0.17916 C -0.053 -0.18703 -0.05248 -0.19537 -0.05079 -0.203 C -0.04922 -0.21018 -0.04649 -0.21643 -0.04454 -0.22361 C -0.02865 -0.28263 -0.05586 -0.19004 -0.03477 -0.25694 C -0.0336 -0.26064 -0.0306 -0.27777 -0.03021 -0.27916 C -0.02618 -0.29953 -0.03112 -0.2743 -0.02579 -0.2949 C -0.025 -0.29814 -0.02461 -0.30138 -0.02396 -0.30462 C -0.01446 -0.28194 -0.02071 -0.30162 -0.01771 -0.26481 C -0.01693 -0.25509 -0.01524 -0.24583 -0.0142 -0.23634 C -0.01316 -0.22569 -0.01224 -0.21527 -0.01146 -0.20462 C -0.01068 -0.19305 -0.01055 -0.18125 -0.00977 -0.16967 C -0.00912 -0.16111 -0.00795 -0.15277 -0.00704 -0.14421 C -0.00547 -0.12754 -0.00378 -0.11018 -0.00261 -0.09351 C -0.00196 -0.08449 -0.00131 -0.07546 -0.00079 -0.06643 C -0.0004 -0.06018 -0.0004 -0.0537 0.00013 -0.04745 C 0.00091 -0.03564 0.00169 -0.02407 0.00273 -0.0125 C 0.00325 -0.00763 0.00403 -0.003 0.00455 0.00186 C 0.00494 0.00487 0.0052 0.00811 0.00546 0.01135 C 0.00572 0.01922 0.00559 0.02732 0.00638 0.03519 C 0.00677 0.04051 0.00846 0.04561 0.00898 0.05093 C 0.01002 0.06088 0.0108 0.08125 0.0108 0.08125 C 0.01106 0.07593 0.01132 0.07061 0.01171 0.06528 C 0.01197 0.06204 0.01263 0.05579 0.01263 0.05579 L 0.01263 0.05579 " pathEditMode="relative" ptsTypes="AAAAAAAAAAAAAAAAAAAAAAAAAAAAAAAAAAAAAAAAAAAAAAAAAAAAAAAAAAAAAAAAAAAAAAAAAAAAAAAAAAAAAAAAAAAAAAAAAAAAAA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0.16389 L 0.00691 0.16389 C 0.00625 0.12662 0.00795 0.11875 0.00339 0.08936 C -0.00026 0.06598 -0.00898 0.02917 -0.01536 0.0132 C -0.01901 0.00417 -0.02304 -0.00439 -0.02617 -0.01389 C -0.02929 -0.02338 -0.03098 -0.03426 -0.03411 -0.04398 C -0.03697 -0.05301 -0.04075 -0.06088 -0.04401 -0.06944 C -0.04648 -0.07615 -0.04895 -0.08287 -0.05117 -0.09004 C -0.05286 -0.0956 -0.05351 -0.10231 -0.05559 -0.1074 C -0.05807 -0.11389 -0.06184 -0.11875 -0.06445 -0.125 C -0.07734 -0.15486 -0.06497 -0.13217 -0.07252 -0.1456 C -0.07565 -0.12314 -0.07643 -0.11898 -0.07786 -0.08217 C -0.07825 -0.07476 -0.07786 -0.06713 -0.07877 -0.05995 C -0.07968 -0.05231 -0.0819 -0.04514 -0.0832 -0.03773 C -0.08424 -0.03194 -0.08502 -0.02592 -0.08593 -0.02014 C -0.08737 -0.0118 -0.08919 -0.00347 -0.09036 0.0051 C -0.0957 0.0419 -0.08958 0.01644 -0.09752 0.04491 C -0.09778 0.0507 -0.09778 0.05649 -0.09843 0.06227 C -0.09947 0.0713 -0.1013 0.0757 -0.10377 0.08287 C -0.10403 0.08496 -0.10442 0.08704 -0.10468 0.08936 C -0.10507 0.09236 -0.10377 0.09838 -0.10559 0.09885 C -0.10768 0.09931 -0.10859 0.09352 -0.11002 0.09098 C -0.11184 0.08403 -0.11341 0.07686 -0.11536 0.07014 C -0.12278 0.04584 -0.13333 0.02338 -0.14492 0.0051 C -0.15494 -0.01064 -0.16419 -0.0287 -0.17526 -0.04236 C -0.20859 -0.08356 -0.18789 -0.05764 -0.2082 -0.08379 C -0.22174 -0.10092 -0.20664 -0.0831 -0.22252 -0.09629 C -0.22513 -0.09861 -0.22968 -0.10439 -0.22968 -0.10439 C -0.26237 -0.04629 -0.22734 -0.11064 -0.23411 0.1257 C -0.23424 0.12917 -0.23723 0.12176 -0.23867 0.11945 C -0.26848 0.07084 -0.21562 0.15394 -0.25377 0.09561 C -0.25716 0.09051 -0.26015 0.08473 -0.26367 0.07986 C -0.26731 0.07454 -0.27174 0.07107 -0.27526 0.06551 C -0.2789 0.05973 -0.28125 0.05186 -0.28502 0.04653 C -0.28906 0.04051 -0.29427 0.03774 -0.29843 0.03218 C -0.30859 0.01852 -0.31692 0.0007 -0.32786 -0.01064 C -0.33294 -0.01597 -0.33841 -0.02014 -0.34309 -0.02662 C -0.34973 -0.03564 -0.35559 -0.04676 -0.36184 -0.05671 C -0.36445 -0.06088 -0.36731 -0.06481 -0.36992 -0.06944 C -0.37656 -0.08148 -0.3819 -0.09351 -0.39036 -0.10115 C -0.39127 -0.10185 -0.39218 -0.10231 -0.39309 -0.10277 C -0.39453 -0.08055 -0.39557 -0.06342 -0.39752 -0.04074 C -0.3983 -0.03171 -0.39934 -0.02291 -0.40026 -0.01389 C -0.40078 -0.00023 -0.40117 0.01366 -0.40195 0.02732 C -0.40325 0.04699 -0.40533 0.06644 -0.40651 0.08611 C -0.40664 0.08912 -0.40755 0.10834 -0.4082 0.1132 C -0.40859 0.11574 -0.4095 0.11829 -0.41002 0.12107 C -0.4121 0.11899 -0.41445 0.11736 -0.41627 0.11459 C -0.41783 0.1125 -0.41875 0.10949 -0.41992 0.10672 C -0.4233 0.09792 -0.42617 0.08843 -0.42968 0.07986 C -0.43177 0.07454 -0.4345 0.07037 -0.43684 0.06551 C -0.44049 0.05764 -0.44414 0.04977 -0.44752 0.04167 C -0.45078 0.03403 -0.45312 0.02547 -0.45651 0.01783 C -0.46093 0.00787 -0.46614 -0.00092 -0.4707 -0.01064 C -0.47721 -0.0243 -0.48281 -0.03889 -0.48945 -0.05185 C -0.51653 -0.10393 -0.49127 -0.04514 -0.51184 -0.09004 C -0.51822 -0.10416 -0.52291 -0.12106 -0.53059 -0.13287 C -0.53294 -0.13657 -0.53541 -0.14027 -0.53776 -0.14398 C -0.53867 -0.1456 -0.53958 -0.14699 -0.54036 -0.14884 C -0.54752 -0.16481 -0.54127 -0.15347 -0.5457 -0.16134 C -0.54544 -0.10972 -0.54583 -0.05764 -0.54492 -0.00601 C -0.54466 0.00278 -0.5427 0.01088 -0.54218 0.01945 C -0.54127 0.03519 -0.54127 0.05116 -0.54036 0.06713 C -0.53984 0.0794 -0.5371 0.1051 -0.53593 0.11621 C -0.53567 0.12315 -0.5358 0.1301 -0.53502 0.13681 C -0.53489 0.13866 -0.53359 0.13982 -0.5332 0.14167 C -0.53268 0.14422 -0.53281 0.14699 -0.53242 0.14954 C -0.5319 0.15186 -0.53112 0.15371 -0.53059 0.15602 C -0.5302 0.15741 -0.52994 0.15903 -0.52968 0.16065 C -0.5233 0.15209 -0.52825 0.16019 -0.52252 0.14491 C -0.51992 0.13774 -0.51432 0.12871 -0.51184 0.12269 C -0.51041 0.11922 -0.50963 0.11505 -0.5082 0.11158 C -0.50664 0.10764 -0.50455 0.1044 -0.50286 0.10047 C -0.4983 0.08936 -0.49466 0.07732 -0.48945 0.06713 C -0.46393 0.01574 -0.48385 0.0588 -0.46901 0.02107 C -0.46705 0.01621 -0.46458 0.01181 -0.46276 0.00672 C -0.46067 0.00116 -0.45924 -0.00509 -0.45742 -0.01064 C -0.45572 -0.01551 -0.45351 -0.0199 -0.45195 -0.025 C -0.45065 -0.02963 -0.44987 -0.03472 -0.44843 -0.03935 C -0.44713 -0.04375 -0.44492 -0.04722 -0.44401 -0.05185 C -0.44192 -0.06273 -0.44466 -0.04976 -0.44036 -0.06458 C -0.43997 -0.0662 -0.4401 -0.06805 -0.43945 -0.06944 C -0.4388 -0.07083 -0.43776 -0.07152 -0.43684 -0.07268 C -0.42786 -0.06458 -0.43398 -0.07268 -0.42877 -0.05509 C -0.40755 0.01783 -0.42864 -0.06666 -0.41367 0.0051 C -0.41093 0.01806 -0.40703 0.0301 -0.40468 0.04329 C -0.39466 0.10162 -0.40442 0.07061 -0.39401 0.11621 C -0.39166 0.12662 -0.38841 0.13611 -0.38593 0.1463 C -0.38398 0.15463 -0.38268 0.16366 -0.38059 0.17176 C -0.37825 0.18102 -0.375 0.18959 -0.37252 0.19885 C -0.37122 0.20394 -0.37044 0.20949 -0.36901 0.21459 C -0.36744 0.21968 -0.3651 0.22385 -0.36367 0.22894 C -0.36237 0.23334 -0.3621 0.23866 -0.36093 0.24329 C -0.36002 0.24723 -0.35846 0.25047 -0.35742 0.2544 C -0.35507 0.2625 -0.3582 0.25602 -0.35468 0.26227 C -0.35026 0.25047 -0.35429 0.2625 -0.35026 0.23519 C -0.34791 0.21945 -0.3414 0.17848 -0.33684 0.15903 C -0.33502 0.15139 -0.33229 0.14468 -0.33059 0.13681 C -0.32369 0.10533 -0.32838 0.11551 -0.32252 0.08449 C -0.31549 0.04699 -0.3151 0.06111 -0.30468 0.01783 C -0.30026 -0.00069 -0.2957 -0.01921 -0.29127 -0.03773 C -0.28945 -0.0456 -0.28723 -0.05324 -0.28593 -0.06157 C -0.28476 -0.06898 -0.28411 -0.07662 -0.28242 -0.08379 C -0.28112 -0.08889 -0.27864 -0.09305 -0.27695 -0.09791 C -0.27513 -0.1037 -0.27317 -0.10949 -0.27161 -0.11551 C -0.27044 -0.1199 -0.26992 -0.125 -0.26901 -0.12963 C -0.26783 -0.13495 -0.26653 -0.14027 -0.26536 -0.1456 C -0.26471 -0.14861 -0.26367 -0.15509 -0.26367 -0.15509 C -0.26184 -0.15139 -0.2595 -0.14838 -0.2582 -0.14398 C -0.25559 -0.13449 -0.2539 -0.12407 -0.25195 -0.11389 C -0.24348 -0.06689 -0.25156 -0.10347 -0.24309 -0.05347 C -0.23893 -0.02916 -0.23203 -0.00578 -0.22968 0.01945 C -0.22877 0.02894 -0.22838 0.03866 -0.22695 0.04792 C -0.22539 0.05834 -0.22239 0.06783 -0.2207 0.07824 C -0.21888 0.09005 -0.21809 0.10255 -0.21627 0.11459 C -0.21367 0.13172 -0.20963 0.14815 -0.20742 0.16551 C -0.20377 0.19283 -0.20625 0.17963 -0.20026 0.2051 C -0.19987 0.20996 -0.2 0.21482 -0.19934 0.21945 C -0.19739 0.23218 -0.19453 0.24144 -0.19127 0.25278 C -0.19114 0.25463 -0.18919 0.27223 -0.18867 0.27176 C -0.18593 0.26991 -0.18684 0.26227 -0.18593 0.25741 C -0.18424 0.24908 -0.18216 0.24074 -0.18059 0.23218 C -0.17747 0.21574 -0.17565 0.19861 -0.17161 0.18287 C -0.16783 0.1676 -0.1621 0.15324 -0.16002 0.13681 C -0.15651 0.10996 -0.16002 0.12153 -0.15026 0.10209 C -0.13398 0.02477 -0.15677 0.12848 -0.13684 0.05278 C -0.1345 0.04422 -0.13359 0.03449 -0.13151 0.0257 C -0.12942 0.0176 -0.12656 0.01019 -0.12434 0.00209 C -0.122 -0.00625 -0.11992 -0.01481 -0.11809 -0.02338 C -0.1164 -0.03125 -0.11588 -0.03981 -0.11367 -0.04722 C -0.1082 -0.06504 -0.1026 -0.07592 -0.0957 -0.09004 C -0.09518 -0.09259 -0.09492 -0.0956 -0.09401 -0.09791 C -0.08815 -0.1118 -0.09179 -0.09514 -0.08945 -0.1074 C -0.08203 -0.10092 -0.08502 -0.10555 -0.08151 -0.08055 C -0.07721 -0.05115 -0.07994 -0.05764 -0.07695 -0.02662 C -0.06835 0.06412 -0.07565 -0.03379 -0.0707 0.03542 C -0.06848 0.10787 -0.07213 0.02246 -0.06627 0.08936 C -0.06549 0.09769 -0.06588 0.10625 -0.06536 0.11459 C -0.06497 0.12269 -0.06419 0.13056 -0.06367 0.13843 C -0.06328 0.14375 -0.06328 0.14908 -0.06276 0.1544 C -0.06145 0.16667 -0.0582 0.19074 -0.0582 0.19074 C -0.05768 0.20232 -0.05755 0.21459 -0.05559 0.2257 C -0.05468 0.23079 -0.05325 0.23519 -0.05195 0.24005 C -0.05143 0.24491 -0.05065 0.24954 -0.05026 0.2544 C -0.04973 0.25857 -0.04987 0.26297 -0.04934 0.2669 C -0.04856 0.27292 -0.04752 0.275 -0.0457 0.27963 C -0.04544 0.28172 -0.04518 0.28403 -0.04492 0.28611 C -0.04466 0.28774 -0.0444 0.29236 -0.04401 0.29074 C -0.04101 0.28195 -0.03815 0.27246 -0.03684 0.26227 C -0.03372 0.23912 -0.03216 0.22153 -0.02695 0.20047 C -0.02578 0.19537 -0.02369 0.19121 -0.02252 0.18611 C -0.01106 0.13519 -0.0246 0.18565 -0.01445 0.13681 C -0.00338 0.08287 -0.01276 0.14005 -0.00377 0.09399 C -0.00208 0.08519 -0.00091 0.07593 0.00066 0.06713 C 0.00235 0.05741 0.00443 0.04815 0.00599 0.03843 C 0.00704 0.03218 0.00795 0.02593 0.00873 0.01945 C 0.00951 0.01274 0.00938 0.00556 0.01055 -0.00115 C 0.01146 -0.00694 0.01342 -0.0118 0.01498 -0.01713 C 0.01576 -0.03564 0.01537 -0.0368 0.01758 -0.05347 C 0.01928 -0.06574 0.02305 -0.09004 0.02305 -0.09004 C 0.02331 -0.09421 0.02318 -0.09861 0.02383 -0.10277 C 0.025 -0.10879 0.02696 -0.11435 0.02839 -0.12014 C 0.02943 -0.12453 0.02956 -0.12824 0.03008 -0.13287 C 0.03073 -0.12916 0.03191 -0.12569 0.03191 -0.12176 C 0.03217 -0.0699 0.03099 0.0338 0.03099 0.0338 L 0.03008 0.02732 " pathEditMode="relative" ptsTypes="AAAAAAAAAAAAAAAAAAAAAAAAAAAAAAAAAAAAAAAAAAAAAAAAAAAAAAAAAAAAA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5D6724-6A33-4BC9-B193-2DC5B10CB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На что похож шарик?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04B0C-0156-4715-A0CD-F761472A1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501" y="4095618"/>
            <a:ext cx="2426213" cy="239725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845E6-686E-4C3D-8ECD-99F78B351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12" y="3650611"/>
            <a:ext cx="2908527" cy="29966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3AA51-9BA1-46C7-BD6A-83349F18E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373" y="1521277"/>
            <a:ext cx="3318839" cy="326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9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9DBC0-8729-41E9-B4F7-2DC466C8D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50086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Давай попробуем покатать кубик. </a:t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происходит?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E77E61-4A9C-4A92-8BD8-6BEF536FE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7987"/>
            <a:ext cx="9144000" cy="65620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4EEF79-ABC1-4BF9-A588-D23A19EC9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8" y="365125"/>
            <a:ext cx="1894754" cy="199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73 0.10301 L -0.05273 0.10301 C -0.05482 0.10718 -0.05703 0.11111 -0.05898 0.11551 C -0.06094 0.11968 -0.06224 0.12454 -0.06445 0.12824 C -0.0668 0.13264 -0.06992 0.13542 -0.07239 0.13935 C -0.07578 0.14445 -0.07903 0.14977 -0.08229 0.15533 C -0.08502 0.15995 -0.0875 0.16505 -0.09023 0.16945 C -0.09258 0.17315 -0.09518 0.1757 -0.09739 0.17917 C -0.09961 0.18241 -0.10156 0.18658 -0.10364 0.19028 C -0.10573 0.19352 -0.10794 0.19653 -0.10989 0.19977 C -0.11055 0.2007 -0.11107 0.20185 -0.11172 0.20278 C -0.11406 0.20625 -0.1168 0.20857 -0.11888 0.2125 C -0.1194 0.21343 -0.12005 0.21458 -0.1207 0.21551 C -0.12213 0.21783 -0.12383 0.21945 -0.12513 0.22199 C -0.12591 0.22338 -0.1263 0.22523 -0.12695 0.22662 C -0.12773 0.22894 -0.12864 0.23102 -0.12956 0.2331 C -0.13542 0.24514 -0.12877 0.23009 -0.13581 0.24259 C -0.13685 0.24445 -0.1375 0.24699 -0.13854 0.24884 C -0.1418 0.25486 -0.14284 0.25509 -0.14648 0.25833 C -0.14831 0.26273 -0.15156 0.26597 -0.15195 0.27107 C -0.15286 0.28681 -0.15091 0.28195 -0.15456 0.28866 C -0.15495 0.29074 -0.15495 0.29306 -0.15547 0.29491 C -0.15547 0.29491 -0.15898 0.30116 -0.15898 0.30139 L -0.15898 0.30139 " pathEditMode="relative" ptsTypes="AAAAAAAAAAAAAAAAAAAAAAAA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EEE9-078E-4A91-9586-DDB5695B6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714" y="365125"/>
            <a:ext cx="9089572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Давай попробуем покатать шар. </a:t>
            </a:r>
            <a:b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Что происходит?</a:t>
            </a:r>
            <a:endParaRPr lang="ru-RU" sz="36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6A7334-15E3-4971-9BE4-BCAA1AD8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922" y="125795"/>
            <a:ext cx="7541078" cy="68322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CD67F9-1D3F-466F-9525-D1F5E8ABC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71" y="925285"/>
            <a:ext cx="1850571" cy="185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648 L -0.00039 -0.00648 C -0.00313 -0.0044 -0.00586 -0.00278 -0.00846 -0.00023 C -0.01524 0.00625 -0.00352 2.59259E-6 -0.0138 0.00463 C -0.01445 0.00555 -0.0151 0.00648 -0.01563 0.00764 C -0.01628 0.00926 -0.01654 0.01134 -0.01745 0.0125 C -0.01849 0.01389 -0.01979 0.01458 -0.02096 0.01574 C -0.02578 0.02824 -0.01953 0.01296 -0.02539 0.02361 C -0.02669 0.02569 -0.02839 0.03217 -0.02904 0.03472 C -0.0293 0.0368 -0.02969 0.03889 -0.02995 0.04097 C -0.03021 0.04375 -0.03034 0.04653 -0.03086 0.04907 C -0.03125 0.05069 -0.03203 0.05208 -0.03255 0.0537 C -0.0332 0.05787 -0.03359 0.06227 -0.03438 0.06643 C -0.03464 0.06805 -0.03503 0.06967 -0.03529 0.07129 C -0.03659 0.08032 -0.03568 0.07731 -0.03711 0.08541 C -0.03763 0.08865 -0.03854 0.09166 -0.0388 0.0949 C -0.03997 0.10486 -0.03893 0.10069 -0.04154 0.10764 C -0.04362 0.12245 -0.04115 0.10416 -0.04336 0.12361 C -0.0444 0.13356 -0.04388 0.12639 -0.04505 0.13472 C -0.0457 0.13889 -0.04557 0.14375 -0.04688 0.14745 C -0.05169 0.16018 -0.04961 0.15347 -0.05313 0.16805 C -0.05326 0.17083 -0.05365 0.18495 -0.05495 0.19028 C -0.05534 0.1919 -0.05612 0.19352 -0.05664 0.1949 C -0.05716 0.19861 -0.05846 0.20856 -0.05938 0.21088 C -0.0612 0.21597 -0.0612 0.21481 -0.06211 0.22037 C -0.06276 0.22453 -0.06302 0.22893 -0.0638 0.2331 C -0.06419 0.23472 -0.06432 0.23634 -0.06471 0.23796 C -0.06901 0.25324 -0.06341 0.22824 -0.06914 0.25069 C -0.07266 0.26389 -0.06901 0.25671 -0.07279 0.26319 C -0.07383 0.26852 -0.0737 0.26898 -0.07539 0.2743 C -0.07604 0.27615 -0.07669 0.27754 -0.07721 0.27916 C -0.0776 0.28055 -0.07774 0.2824 -0.07813 0.28403 C -0.07917 0.28727 -0.08164 0.29352 -0.08164 0.29352 C -0.08425 0.30694 -0.08073 0.29051 -0.08438 0.30139 C -0.0849 0.30278 -0.0849 0.30463 -0.08529 0.30625 C -0.08581 0.30787 -0.08659 0.30926 -0.08711 0.31088 C -0.08776 0.31296 -0.08815 0.31528 -0.0888 0.31736 C -0.08984 0.31967 -0.09336 0.32407 -0.09414 0.32523 C -0.09479 0.32685 -0.09544 0.32824 -0.09596 0.32986 C -0.09635 0.33148 -0.09635 0.33333 -0.09688 0.33472 C -0.09792 0.33727 -0.10039 0.34097 -0.10039 0.34097 C -0.10378 0.35278 -0.10039 0.34259 -0.10495 0.35208 C -0.1056 0.3537 -0.10599 0.35555 -0.10664 0.35694 C -0.10807 0.36018 -0.11029 0.3625 -0.11211 0.36481 C -0.11237 0.3669 -0.1125 0.36921 -0.11289 0.37129 C -0.11406 0.37592 -0.11758 0.38102 -0.11914 0.38403 L -0.12279 0.39028 C -0.1237 0.3919 -0.12435 0.39375 -0.12539 0.39514 C -0.1263 0.39606 -0.12734 0.39699 -0.12813 0.39815 C -0.13503 0.40833 -0.12682 0.39838 -0.13346 0.40625 C -0.13438 0.40833 -0.13503 0.41088 -0.1362 0.4125 C -0.13685 0.41365 -0.13802 0.41342 -0.1388 0.41412 C -0.13984 0.41504 -0.14063 0.4162 -0.14154 0.41736 C -0.14206 0.41875 -0.14258 0.4206 -0.14336 0.42199 C -0.14388 0.42315 -0.14466 0.42384 -0.14505 0.42523 C -0.14557 0.42662 -0.14544 0.42847 -0.14596 0.42986 C -0.14635 0.43125 -0.14727 0.43194 -0.14779 0.4331 C -0.15378 0.44745 -0.14909 0.43865 -0.15313 0.44583 C -0.15339 0.44745 -0.15352 0.44907 -0.15404 0.45069 C -0.15443 0.45185 -0.15534 0.45254 -0.15586 0.4537 C -0.16081 0.46481 -0.15391 0.45208 -0.16029 0.46342 C -0.16185 0.47176 -0.16016 0.46481 -0.1638 0.47291 C -0.16758 0.48078 -0.16341 0.475 -0.16836 0.48078 C -0.17188 0.49352 -0.16823 0.48217 -0.17188 0.49028 C -0.17253 0.4919 -0.17292 0.49375 -0.1737 0.49514 C -0.17474 0.49699 -0.17604 0.49815 -0.17721 0.49977 C -0.17787 0.50185 -0.17826 0.50416 -0.17904 0.50625 C -0.18177 0.51273 -0.1832 0.51296 -0.18711 0.51736 C -0.18802 0.51828 -0.18893 0.51921 -0.18971 0.52037 C -0.19037 0.52129 -0.19076 0.52291 -0.19154 0.52361 C -0.19258 0.52453 -0.19388 0.52477 -0.19505 0.52523 L -0.1987 0.53472 C -0.19935 0.53634 -0.20091 0.54166 -0.20221 0.54259 C -0.20339 0.54375 -0.20456 0.54375 -0.20586 0.54421 C -0.21276 0.55254 -0.20508 0.5419 -0.20938 0.55231 C -0.21068 0.55509 -0.21263 0.55694 -0.2138 0.56018 C -0.21445 0.5618 -0.21484 0.56365 -0.21563 0.56481 C -0.21641 0.56597 -0.21745 0.56597 -0.21836 0.56643 C -0.22279 0.57824 -0.21706 0.56389 -0.22279 0.57592 C -0.22344 0.57754 -0.2237 0.57963 -0.22461 0.58078 C -0.22591 0.58287 -0.2276 0.58403 -0.22904 0.58565 C -0.22995 0.58657 -0.23086 0.5875 -0.23164 0.58865 C -0.23229 0.58958 -0.23281 0.59097 -0.23346 0.5919 C -0.23464 0.59328 -0.23594 0.59375 -0.23711 0.59514 C -0.23893 0.59699 -0.24063 0.5993 -0.24245 0.60139 C -0.24336 0.60254 -0.24401 0.60393 -0.24505 0.60463 L -0.24779 0.60625 C -0.25182 0.61342 -0.24662 0.60486 -0.25313 0.6125 C -0.25885 0.61921 -0.24948 0.61203 -0.25846 0.61898 C -0.26146 0.62106 -0.26484 0.62176 -0.26745 0.62523 C -0.27604 0.6368 -0.2668 0.62546 -0.2737 0.63148 C -0.27461 0.6324 -0.27539 0.63403 -0.2763 0.63472 C -0.27774 0.63565 -0.2793 0.63588 -0.28086 0.63634 C -0.28203 0.6375 -0.28307 0.63865 -0.28438 0.63958 C -0.28672 0.64097 -0.28841 0.64074 -0.29063 0.64259 C -0.29154 0.64352 -0.29232 0.64514 -0.29336 0.64583 C -0.29583 0.64815 -0.29987 0.64838 -0.30221 0.64907 C -0.30599 0.65115 -0.30469 0.65069 -0.30938 0.65231 C -0.3112 0.65278 -0.31289 0.65347 -0.31471 0.6537 C -0.31823 0.65463 -0.32188 0.65486 -0.32539 0.65532 L -0.33438 0.65694 C -0.33945 0.65995 -0.33672 0.65879 -0.34505 0.66018 C -0.3487 0.66088 -0.35221 0.66111 -0.35573 0.6618 C -0.36081 0.66342 -0.36589 0.66481 -0.37096 0.66643 C -0.3724 0.66713 -0.37396 0.66759 -0.37539 0.66805 C -0.37747 0.66875 -0.37956 0.66921 -0.38164 0.66967 C -0.38438 0.67037 -0.38711 0.6706 -0.38971 0.67129 C -0.40977 0.67731 -0.38503 0.67222 -0.40664 0.67615 C -0.41537 0.67546 -0.42396 0.67546 -0.43255 0.67453 C -0.43385 0.6743 -0.43503 0.67384 -0.4362 0.67291 C -0.4375 0.67176 -0.43854 0.66967 -0.43971 0.66805 C -0.44063 0.6669 -0.44154 0.66597 -0.44245 0.66481 C -0.44414 0.66018 -0.44427 0.65926 -0.44688 0.65532 C -0.45456 0.64398 -0.44349 0.66273 -0.45313 0.64745 C -0.45469 0.6449 -0.45638 0.64259 -0.45755 0.63958 C -0.46341 0.62407 -0.4543 0.64815 -0.46198 0.62847 C -0.46328 0.62523 -0.46406 0.62153 -0.46563 0.61898 L -0.47005 0.61088 C -0.4707 0.61203 -0.47149 0.61273 -0.47188 0.61412 C -0.47292 0.61759 -0.4737 0.62153 -0.47448 0.62523 C -0.47487 0.62685 -0.475 0.62847 -0.47539 0.63009 C -0.47891 0.64236 -0.47878 0.63796 -0.48073 0.64907 C -0.48112 0.65115 -0.48099 0.6537 -0.48164 0.65532 C -0.48229 0.65694 -0.48359 0.6574 -0.48438 0.65856 C -0.48529 0.65995 -0.48594 0.66227 -0.48698 0.66342 C -0.48867 0.66504 -0.49245 0.66643 -0.49245 0.66643 C -0.49531 0.66597 -0.49857 0.66713 -0.5013 0.66481 C -0.50365 0.66319 -0.50495 0.65856 -0.50664 0.65532 C -0.5099 0.64953 -0.50912 0.65139 -0.51198 0.64421 C -0.51263 0.64282 -0.51328 0.6412 -0.5138 0.63958 C -0.51419 0.63796 -0.51406 0.63611 -0.51471 0.63472 C -0.51537 0.63333 -0.51654 0.63264 -0.51745 0.63148 C -0.51771 0.63009 -0.51784 0.62824 -0.51823 0.62685 C -0.51927 0.62384 -0.52135 0.62245 -0.52279 0.62037 C -0.52344 0.61944 -0.52396 0.61828 -0.52448 0.61736 C -0.52578 0.61944 -0.5276 0.62083 -0.52813 0.62361 C -0.52891 0.62778 -0.5293 0.63078 -0.53073 0.63472 C -0.53125 0.63611 -0.53203 0.6368 -0.53255 0.63796 C -0.53281 0.64004 -0.53294 0.64236 -0.53346 0.64421 C -0.53385 0.6456 -0.53477 0.64629 -0.53529 0.64745 C -0.53594 0.64884 -0.53646 0.65046 -0.53698 0.65231 C -0.53763 0.6544 -0.53802 0.65671 -0.5388 0.65856 C -0.5401 0.66134 -0.54232 0.66227 -0.54414 0.66342 C -0.54531 0.66481 -0.54622 0.66759 -0.54779 0.66805 C -0.55013 0.66875 -0.55247 0.66713 -0.55495 0.66643 C -0.55716 0.66574 -0.55899 0.66458 -0.5612 0.66342 C -0.56406 0.6581 -0.56172 0.66203 -0.56563 0.65694 C -0.57331 0.64722 -0.5655 0.65648 -0.57188 0.64907 C -0.5737 0.63912 -0.57135 0.64953 -0.57539 0.63958 C -0.57708 0.63541 -0.57839 0.63102 -0.57995 0.62685 C -0.58034 0.62546 -0.58112 0.62477 -0.58164 0.62361 C -0.58672 0.61296 -0.58229 0.62199 -0.5862 0.61088 C -0.58698 0.60879 -0.58789 0.60671 -0.5888 0.60463 C -0.5901 0.60139 -0.5918 0.59606 -0.59323 0.59352 C -0.59401 0.59213 -0.59518 0.59143 -0.59596 0.59028 C -0.59662 0.58935 -0.59714 0.58819 -0.59779 0.58703 C -0.59805 0.59514 -0.59818 0.60301 -0.5987 0.61088 C -0.59883 0.61319 -0.59896 0.61551 -0.59948 0.61736 C -0.60013 0.61921 -0.6013 0.62037 -0.60221 0.62199 C -0.60365 0.62986 -0.60365 0.63148 -0.60573 0.63796 C -0.60625 0.63958 -0.60677 0.64143 -0.60755 0.64259 C -0.60833 0.64398 -0.60938 0.6449 -0.61029 0.64583 C -0.61563 0.64537 -0.62096 0.6456 -0.6263 0.64421 C -0.62708 0.64398 -0.62734 0.6419 -0.62813 0.6412 C -0.62917 0.63981 -0.63047 0.63889 -0.63164 0.63796 L -0.63971 0.62361 L -0.64154 0.62037 C -0.64206 0.61944 -0.64258 0.61828 -0.64323 0.61736 C -0.64453 0.61574 -0.6457 0.61412 -0.64688 0.6125 C -0.6487 0.60995 -0.65039 0.60717 -0.65221 0.60463 C -0.653 0.60347 -0.65404 0.60278 -0.65495 0.60139 C -0.65651 0.59907 -0.65781 0.59606 -0.65938 0.59352 C -0.66016 0.59213 -0.6612 0.59143 -0.66198 0.59028 C -0.66302 0.58889 -0.66367 0.58703 -0.66471 0.58565 C -0.6655 0.58426 -0.66654 0.58356 -0.66745 0.5824 C -0.6681 0.58148 -0.66849 0.58009 -0.66914 0.57916 C -0.67031 0.57778 -0.67162 0.57708 -0.67279 0.57592 C -0.67839 0.57662 -0.68412 0.57615 -0.68971 0.57754 C -0.6905 0.57778 -0.69115 0.5794 -0.69154 0.58078 C -0.69362 0.58842 -0.69297 0.59051 -0.69414 0.59815 C -0.69466 0.60139 -0.69531 0.60463 -0.69596 0.60787 C -0.69622 0.61203 -0.69662 0.6162 -0.69688 0.62037 C -0.69792 0.63727 -0.69635 0.6412 -0.69857 0.6331 L -0.69857 0.63148 " pathEditMode="relative" ptsTypes="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106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Тема Office</vt:lpstr>
      <vt:lpstr>«Что катится-куб или шар?»  Презентация к конспекту НОД по ФЭМП.</vt:lpstr>
      <vt:lpstr>Что ты видишь? Правильно, кубик!</vt:lpstr>
      <vt:lpstr>Сколько кубиков? МНОГО!  Какого они цвета?</vt:lpstr>
      <vt:lpstr>На что похож кубик?</vt:lpstr>
      <vt:lpstr>Что ты видишь? Правильно, шар!</vt:lpstr>
      <vt:lpstr>Сколько шаров? МНОГО!  Какого они цвета?</vt:lpstr>
      <vt:lpstr>На что похож шарик?</vt:lpstr>
      <vt:lpstr>Давай попробуем покатать кубик.  Что происходит?</vt:lpstr>
      <vt:lpstr>Давай попробуем покатать шар.  Что происходит?</vt:lpstr>
      <vt:lpstr>У кубика углы. Он не катится.  Шар круглый.Он катится.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Пользователь</cp:lastModifiedBy>
  <cp:revision>8</cp:revision>
  <dcterms:created xsi:type="dcterms:W3CDTF">2020-12-04T06:06:06Z</dcterms:created>
  <dcterms:modified xsi:type="dcterms:W3CDTF">2023-10-22T11:30:23Z</dcterms:modified>
</cp:coreProperties>
</file>