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0" r:id="rId4"/>
    <p:sldId id="276" r:id="rId5"/>
    <p:sldId id="278" r:id="rId6"/>
    <p:sldId id="279" r:id="rId7"/>
    <p:sldId id="280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92" r:id="rId17"/>
    <p:sldId id="293" r:id="rId18"/>
    <p:sldId id="294" r:id="rId19"/>
    <p:sldId id="288" r:id="rId20"/>
    <p:sldId id="289" r:id="rId21"/>
    <p:sldId id="309" r:id="rId22"/>
    <p:sldId id="310" r:id="rId23"/>
    <p:sldId id="311" r:id="rId24"/>
    <p:sldId id="312" r:id="rId25"/>
    <p:sldId id="313" r:id="rId26"/>
    <p:sldId id="281" r:id="rId27"/>
    <p:sldId id="282" r:id="rId28"/>
    <p:sldId id="283" r:id="rId29"/>
    <p:sldId id="290" r:id="rId30"/>
    <p:sldId id="291" r:id="rId31"/>
    <p:sldId id="284" r:id="rId32"/>
    <p:sldId id="285" r:id="rId33"/>
    <p:sldId id="286" r:id="rId34"/>
    <p:sldId id="295" r:id="rId35"/>
    <p:sldId id="298" r:id="rId36"/>
    <p:sldId id="299" r:id="rId37"/>
    <p:sldId id="296" r:id="rId38"/>
    <p:sldId id="297" r:id="rId39"/>
    <p:sldId id="314" r:id="rId40"/>
    <p:sldId id="315" r:id="rId41"/>
    <p:sldId id="31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838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3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0C87-5B72-4522-8443-B3B26C984B7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C32F-FFC5-417A-9CD3-832D2A83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D552-5D08-4C0B-90A3-94A169059901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A05E-C44A-4E7B-931A-4DFAB1DF6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E29F-5919-4FC0-8007-8D9A4D205CF6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185F-6011-4242-BE2D-B4E9D3CC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F153-E256-47B8-A075-423AD1D2BC0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D7B2-16FA-4FCE-B55D-7D9ECE57E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8A8C-A1D7-453B-A4D3-0A9039616D81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F73B-65D3-4160-8394-44A2F1AED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805B-48D6-4A7F-8F9E-9C0D100F0D6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E5E8-8A22-478D-8E57-29FE24414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F20B-8716-4ABD-B54D-CBB2D3C44C8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D48C-0961-419D-9CE0-71329EFE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B25C-0120-44A8-85B5-59BF023FFA74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A8D3-0F46-4FD5-8C98-D17AF016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0BC5-A28F-435A-B27E-66A215C671C5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9DA8-661D-4B00-A2D8-73F8A6A7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7507-19B9-495E-B8EC-A5B3E76EF73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9A19-F8A3-40F6-9917-13E00DFF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1E5A-1EAC-4981-A6F6-54A0C9223D8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FE08-918C-45DE-991B-4423ABE30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4312A-6014-4870-A9CE-60189EB29342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0CCF7-A38F-4680-B5E4-443B25092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Художественная литература сибирских </a:t>
            </a:r>
            <a:r>
              <a:rPr lang="ru-RU" dirty="0" smtClean="0"/>
              <a:t>писателей</a:t>
            </a:r>
            <a:endParaRPr lang="ru-RU" dirty="0"/>
          </a:p>
        </p:txBody>
      </p:sp>
      <p:sp>
        <p:nvSpPr>
          <p:cNvPr id="13316" name="Rectangle 4"/>
          <p:cNvSpPr>
            <a:spLocks noGrp="1"/>
          </p:cNvSpPr>
          <p:nvPr>
            <p:ph type="subTitle" idx="4294967295"/>
          </p:nvPr>
        </p:nvSpPr>
        <p:spPr>
          <a:xfrm>
            <a:off x="2057400" y="5410200"/>
            <a:ext cx="6400800" cy="91440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Выполнила: учитель-логопед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МБДОУ г.Иркутска детского сада №167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Базилевская С.В.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09600" y="568325"/>
            <a:ext cx="7924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Виноградов, изучая детский фольклор, собрал много игровых прелюдий: считалки, жеребьевки, молчанки, дразнилки, голосянки, детскую сатирическую лирику, детские игры и т. п. Современные дети плохо знают народные игры, многое уже забыто, но ещё не забыт пока такой жанр, как игровая прелюдия. Игровые прелюдии, как определил Г. Виноградов, делятся на две группы: условия игры – молчанки и голосянки – и приготовления к игре – жеребьевки и считалки.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  Отношение к этнографии было у Г. Виноградова трепетным. Необходимой составной частью этнографии он считал фольклорные изучения. В одном из писем он замечал: «У этнографа – сказка. Разве сказка может высушить? У этнографа – былина. Разве былина мертва? У этнографа – песни. Разве в песне – не жизнь? У этнографа – обряд. Разве обряд - не отражение живой веры?.. Это – единственная наука, которая входит в сокровенные тайники народной души».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85800"/>
            <a:ext cx="7924800" cy="548639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Считалки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Раз, два, три, четыре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 извозчики в трактире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чай пьют, чашки бьют,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стол денежки кладут,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хозяйка зевает,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деньги подбирает.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Прискакали Ермаки,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поскидали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колпаки;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Ермак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снял колпак,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тот остался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дурак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скакала да скакала,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себе ноженьку сломала;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пришла домой,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меня мама метлой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выгнала на улицу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я замерзла.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скакала, я плясала,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себе ножку изломала;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стала ноженька болеть,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стала маменька жалеть.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жалей ты, мать родная,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заживет нога больная.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Раз, два, три, четыре, пять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вышел зайчик погулять.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фок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охотник стрельнул прямо в бок.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Раз, два, три, четыре, пять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букой вздумали пугать;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три, четыре, пять и шесть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вы не верьте, что он есть;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пять, шесть, а дальше семь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буки, братцы, нет совсем.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914400"/>
            <a:ext cx="7391400" cy="342900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Дразнилки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Алеха-Алексей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полна пазуха мышей.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Люда-мила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ногу придавила.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Сонька-сова,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Весела голова.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Стриженый-паленый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 гору сваленный.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Ябеда-беда,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тараканья еда.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Издевки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Иван-болван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колокольни упал,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лен сломил,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мне не оставил.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Коля-моля-селенга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съел корову да быка,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пятьдесят поросят,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одни косточки висят.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Иван Иванович </a:t>
            </a:r>
            <a:r>
              <a:rPr lang="ru-RU" dirty="0" err="1" smtClean="0"/>
              <a:t>Молчанов-Сибирский</a:t>
            </a:r>
            <a:endParaRPr lang="ru-RU" dirty="0"/>
          </a:p>
        </p:txBody>
      </p:sp>
      <p:pic>
        <p:nvPicPr>
          <p:cNvPr id="25602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19812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743200" y="1814513"/>
            <a:ext cx="5410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Родился писатель в 1903 году во Владивостоке в се-мье военного моряка, но вся его жизнь была связана с Иркутском, куда семья перебралась, когда мальчику не исполнилось еще и трех лет. В шестнадцать лет он уже начал работать слесарем в вагонном депо. Но творческая, одаренная натура требовала большего. Хотелось учиться, писать самому. Молчанов поступает на историко-филологический факультет Иркутского госуниверситета. В Иркутске появляется поэт, певец родной природы. Он любит сибирские просторы, свежесть прозрачных вод Байкала, непо-корную красавицу Ангару, хвойный запах тайги.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Я принес тебе веточку кедра,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Что растет на вершине скалы...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В ней дыханье байкальского ветра,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Запах моря и свежесть смолы.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66800" y="6477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В годы войны поэт работал в газете «На боевом посту» в Забайкалье. Но больше всего Молчанов-Сибирский писал для детей. Ребятишек он любил и хорошо понимал.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Мне думы ребячьи понятны,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Их жаркие чувства близки...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У него есть книжки и для  малышей. Первые стихи для самых малень-ких - «Милая картошка», «Лисенок Тумай», «Шишкари». Потом были «Лыженята», «Таежная тропинка», «Лодка-мореходка», «Белкин дом», «Малыши», сборник маленьких рассказов «Медвежонок на палубе», «Иринка», «Елка - зеленая иголка».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 густой листве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 Запутались дорожки,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 Щебечут птицы в глубине тайги.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 Блестят в росе кукушкины сапожки.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 Зачем нужны кукушке сапоги?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838200" y="609600"/>
            <a:ext cx="7620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Но более всего ему были интересны ребята 5 - 7 классов, их он считал самыми «занятными». Будучи руководителем литературного школьного кружка, Иван Иванович предложил ребятам издавать коллективные произведения о жизни своих сверстников. Так появилась знаменитая «База курносых» - задорная, оригинальная, насыщенная реальными событиями книжка о жизни ребят.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Работа получила высокую оценку М. Горького: «Хорошее дело делается, дядя...»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Для детей Молчановым–Сибирским написано около 20 книг, включающих сотни стихотворений. Многочисленные стихи о природе, зверях и птицах привлекают ко всему живому, учат понимать добро и красоту.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Писатель умер в 1958 году. С тех пор прошло много лет. Но каждый раз, перечитывая его книги,  мы по-новому любуемся сибирской природой, находим новых друзей, ребят тех лет, которые мечтали не о материальном благополучии, а о том, чтобы «по улицам побежали вагончики с трамваем и школ стало бы  больше.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Именем Ивана Ивановича Молчанова-Сибирского названа одна из самых современных библиотек в нашем регионе.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792163"/>
          </a:xfrm>
        </p:spPr>
        <p:txBody>
          <a:bodyPr/>
          <a:lstStyle/>
          <a:p>
            <a:pPr eaLnBrk="1" hangingPunct="1"/>
            <a:r>
              <a:rPr lang="ru-RU" smtClean="0"/>
              <a:t>Владимир Петрович Скиф</a:t>
            </a:r>
          </a:p>
        </p:txBody>
      </p:sp>
      <p:pic>
        <p:nvPicPr>
          <p:cNvPr id="28674" name="Picture 2" descr="portr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1828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514600" y="1447800"/>
            <a:ext cx="6172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Владимир Петрович родился 17 февраля 1945 года в посёлке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Куйтун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Иркутской области.  Отец Смирнов Пётр Алексеевич воевал на фронте,  вернулся. В послевоенное время  семья жила сначала в Куйтуне, а затем переехала на станцию Харик, где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был репрессирован, осуждён на 15 лет, но после смерти Сталина в 1954 году – освобождён. Мать, Смирнова Надежда Прокопьевна, воспитывала семерых, а когда вернулся отец, восьмерых детей и занималась домашним хозяйством. Отец Смирнов Пётр Алексеевич всю жизнь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стряпал хлеб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кормил сельчан вкусными свежими калачами и булками: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Отец мой пекарь, а не пахарь,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Живёт в обители мучной,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Там загустевшим квасом пахнет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И в будний день и в выходной.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62000" y="609600"/>
            <a:ext cx="7467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1959 году закончил семь классов Лермонтовской, в то время семилетней, школы и поступил в Тулунское педагогическое училище. Педагогическое училище закончил в 1963 году и был направлен учителем черчения, рисования, географии и физкультуры в родную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школу, где работала директором Анна Викторовна Полякова (Ермолович). Учительствовал он недолго. 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Стихи писал со школьной скамьи, а вот первое стихотворение «Мечта сбылась» было напечетано в 1961 году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тулунской городской газете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 Оно было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посвящено полёту Юрия Гагарина в космос.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1970 году поступил в Иркутский государственный университет на филологический факультет, который уже имел к тому времени отделение журналистики. В этом же году выпустил свою первую книгу стихов «Зимняя мозаика». 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685800" y="457200"/>
            <a:ext cx="7391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1975 году закончил университет и был принят на работу старшим инспектором Иркутского облкниготорга. В 1980 году на остановке во 2-м Иркутске, после посещения родительского дома, замерзая в ожидании автобуса, написал первое детское стихотворение «Про крота»: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Как у дома взад-вперёд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Ходит-бродит дядя Крот.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Курит трубку. Трубка та –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Память дедушки-Крота.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Славный дом построил Крот,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Сделал окна, дымоход,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Чтоб кротятам в январе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Было весело в норе.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Затем была написана детская книга стихов «Воздушный слон»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рисунки к которой выполнил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его сын Игорь Смирнов, поэт и художник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Детские стихи периодически публикуются в журнале «Сибирячок».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Кроме этого Владимир Петрович продолжает работать в разных поэтических жанрах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это лирика, публицистика, литературные пародии, эпиграммы, иронические стихи, сонеты, верлибры (белые стихи), четверостишия, детские стихи, песни, поэмы, стихи-портреты.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944563"/>
          </a:xfrm>
        </p:spPr>
        <p:txBody>
          <a:bodyPr/>
          <a:lstStyle/>
          <a:p>
            <a:pPr eaLnBrk="1" hangingPunct="1"/>
            <a:r>
              <a:rPr lang="ru-RU" smtClean="0"/>
              <a:t>Юрий Егорович Черных</a:t>
            </a:r>
          </a:p>
        </p:txBody>
      </p:sp>
      <p:pic>
        <p:nvPicPr>
          <p:cNvPr id="31746" name="Рисунок 2" descr="http://detstvo.irkutsk.ru/authors/chernih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25939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3048000" y="1225550"/>
            <a:ext cx="57912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Жил у нас в Сибири поэт. И хотя он был обыкновенным человеком и писал про то, что все дети сами видели, он сумел создать свой неповторимый мир, в котором герои стихов и сказок не только дети, но и все, что их окружает. Стихи эти особые: из-под его пера выходят веселые, озорные строки для самых маленьких ребятишек.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 возникали они у него совсем неожиданно. Гулял он однажды с дочкой за городом, а было это в Братске. Гулять они ушли далеко. И вдруг папа увидел вдали, на лугу, животных. Удивленный и обрадованный, он подхватил дочку на руки и спросил: «Кто пасется на лугу?» На эти стихи композитор Александра Пахмутова написала музыку. Появилась веселая песенка, ставшая лауреатом Международного конкурса детской песни в Софии и послужившая сюжетом для мультфильма, а также сделавшая нашего земляка Юрия Егоровича Черных известным.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1447800" y="1600200"/>
            <a:ext cx="6477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«… Чтение книг – тропинка, по которой умелый, думающий воспитатель находит путь к</a:t>
            </a:r>
          </a:p>
          <a:p>
            <a:r>
              <a:rPr lang="ru-RU" sz="3200" b="1">
                <a:latin typeface="Monotype Corsiva" pitchFamily="66" charset="0"/>
              </a:rPr>
              <a:t>сердцу ребёнка…». </a:t>
            </a:r>
          </a:p>
          <a:p>
            <a:r>
              <a:rPr lang="ru-RU" sz="3200" b="1">
                <a:latin typeface="Monotype Corsiva" pitchFamily="66" charset="0"/>
              </a:rPr>
              <a:t>                                В. А. Сухомлинского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533400"/>
            <a:ext cx="7772400" cy="369331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КУДЫКИНОЙ ГОРЕ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Дело было в декабре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Кудыкиной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Из деревни в зимовьё,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своё зимнее жильё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Савраске Дед Мороз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Бабу снежную привёз.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Будь хозяйкой! — молвил дед.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Скуден, баба, мой обед: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Миска студня-холодца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Да огрызок леденца…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Напеки ты мне тортов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названий и сортов!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Я печурку затоплю,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 пеки, а я посплю.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час проснулся дед…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Ни тортов, ни бабы нет!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Печка топится в углу,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Сохнет лужа на полу.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Дед Мороз туда, сюда: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Где ты, баба? Вот беда!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 куда ушла, куда?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откуда здесь вода?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Дело было в декабре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Кудыкиной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2057400" y="4191000"/>
            <a:ext cx="6248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Сборники стихов для детей и про детей: «Абракадабра», «На Кудыкиной горе», «Веселый разговор», «Внучка-почемучка», «Далеко, далеко», «Дед Мороз», «Егоркины скороговорки», «Если бы не бы», «Кошачье семейство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Хотите – проверьте; На уроки»  и т. д.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990600"/>
          </a:xfrm>
        </p:spPr>
        <p:txBody>
          <a:bodyPr/>
          <a:lstStyle/>
          <a:p>
            <a:pPr eaLnBrk="1" hangingPunct="1"/>
            <a:r>
              <a:rPr lang="ru-RU" smtClean="0"/>
              <a:t>Михаил Ефимович Трофимов</a:t>
            </a:r>
          </a:p>
        </p:txBody>
      </p:sp>
      <p:pic>
        <p:nvPicPr>
          <p:cNvPr id="33794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362200" y="1120775"/>
            <a:ext cx="6248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Родился в 1936 году и живёт в Иркутске поэт, не похожий на других. Зовут его Михаил Ефимович Трофимов. И хотя ему уже больше 80 лет, он не расстаётся с детством и детьми. Поэт - частый гость в школах и библиотеках. И где бы он ни появился, детвора встречает его с радостью. Ведь стихи Михаила Трофимова, "дяди Миши", как его называют друзья-читатели, такие озорные и весёлые!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Раз, два, три, четыре,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Жили в озере чупыри: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Чепуриха с чепуром,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Чепурята вчетвером.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Иногда стихи превращаются в игру или живую сценку: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Заяц к лешевой избушке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На еже верхом приехал,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Две лягушки - хохотушки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Чуть не лопнули от смеха,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В лягушиные ладоши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Хлопали лягушки:</a:t>
            </a:r>
          </a:p>
          <a:p>
            <a:endParaRPr lang="ru-RU" sz="1400">
              <a:cs typeface="Times New Roman" pitchFamily="18" charset="0"/>
            </a:endParaRPr>
          </a:p>
          <a:p>
            <a:r>
              <a:rPr lang="ru-RU" sz="1400"/>
              <a:t>  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38200" y="533400"/>
            <a:ext cx="7543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- Заяц, он такой хороший,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Серенькие ушки,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Зайца можно не бояться,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Можно квакать и смеяться...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 Михаила Ефимовича любят не только дети, но и животные. Дома он живёт в окружении зверей: тут и собака, и кошки, и петушок. Ведь только очень добрый человек может сказать:</a:t>
            </a:r>
          </a:p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 Дверь тихонько отворю –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 Птичек в гости позову: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- Заходи,зяблик,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Под окном не зябни.</a:t>
            </a:r>
          </a:p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Заходи,воробей,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Будь как дома, не робей.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 Приходите, птички,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Снимайте рукавички.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Разувайте валенки –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Грейтесь, птахи маленьки.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Зёрнышек поклюйте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И переночуйте.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3400" y="9144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Чего только нет в сборнике М. Трофимова "Звонышко": и считалки, и потешки, и дразнилки!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Но самая замечательная книга поэта - "Лесная азбука". В ней он знакомит своего читателя не только с буквами, но и с миром родной природы. Есть в "Азбуке" стихи об Ангаре ("Ангара-река, воды чистые..."), о чудо-озере Байкале ("Вокруг Байкала горы синие в снегу...") и о разных сибирских зверюшках.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Михаил Трофимов - постоянный автор популярного детского журнала "Сибирячок", его читатели первыми знакомятся с новыми стихами поэта.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Есть у Михаила Трофимова интересное увлечение: он лепит из глины разные фигурки, и вылепил всех героев своих стихов: хабалду, лешего, чупыря, барана-охотника. Слепит, обожжет и напишет: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Шел на лыжах наш баран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 сосновым по борам,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Не охотился, не заботился,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Нёс под мышкой гуся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 -                          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Вот и сказка вся.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934200" cy="4267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latin typeface="Monotype Corsiva" pitchFamily="66" charset="0"/>
              </a:rPr>
              <a:t>Этот чудесный, волшебный мир  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1066800"/>
            <a:ext cx="7543800" cy="341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Усваивая содержание сказки, дети учатся передавать слова разных героев. И даже если они повторяют интонации воспитателя, это закладывает основы для дальнейшего самостоятельного развития интонационной выразительности в более старшем возрасте.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Народные сказки, песенки,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загадки дают образцы ритмической речи, знакомят детей с красочностью и образностью родного языка. Ребенок легко запоминает такие образы, как «петушок — золотой гребешок»,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козлятушки-ребятушки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«коза-дереза» и др.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Через ознакомление дошкольников с жанром рассказа раскрывается красота и неповторимость природы родного края,  общественная значимость  природного или общественного явления, взаимоотношений героев,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их поступков.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port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4384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Софья Николаевна Агеева (Бунтовская)</a:t>
            </a:r>
            <a:endParaRPr lang="ru-RU" dirty="0"/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3276600" y="1524000"/>
            <a:ext cx="5105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 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Родиной своей Софья Агеева считает все пространство от Урала и до Читы. Родилась она в 1971 году в городе Златоусте Челябинской области, в школу пошла в Новосибирске, где некоторое время жила ее семья. Но самые интересные воспоминания детства связаны с Забайкальем, с Читой, где прошли ее школьные годы. После всего сказанного совершенно очевидно, что дальше путь Софьи Агеевой лежал в университет на биологический факультет. А став счастливой обладательницей диплома ИГУ, пришла работать в Байкало-Ленский заповедник. И не просто работает по специальности, а сочетает свою работу с литературным творчеством - с увлечением повествует ребятам о сибирской тайге и ее обитателях.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  И поэтому не случайно в журнале «Сибирячок» появилась девочка Таежка, которая сразу подружилась со всеми героями журнала. Сибирячок и леший Кеша стали ее лучшими друзьями, а еще она не только наблюдает за своими любимыми зверьками, обосновавшись в Байкало-Ленском заповеднике, но интересно о них рассказывает в своих «Таежкиных историях». «Сибирячок» - мой любимый журнал, – говорит Софья Агеева. - Перелистывая его, я вновь возвращаюсь в страну детства, и весь мир вокруг становится добрее и ярче. Точно знаю, что и через много-много лет «Сибирячок» будет верным другом детям, их родителям, учителям и всем тем любознательным умам, что всегда жили и будут жить на планете Земля».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2"/>
          <p:cNvSpPr>
            <a:spLocks noChangeArrowheads="1"/>
          </p:cNvSpPr>
          <p:nvPr/>
        </p:nvSpPr>
        <p:spPr bwMode="auto">
          <a:xfrm>
            <a:off x="838200" y="609600"/>
            <a:ext cx="73152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Жил-был в сибирской тайге Медвежонок. Жил он, конечно, не один, а со своей мамой-медведицей. Ничего Медвежонок не боялся, знал, что мама всегда и от опасности спасёт, и накормит, когда надо.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Но раз случилась с Медвежонком одна история... </a:t>
            </a:r>
          </a:p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Бежал, бежал по берегу и вдруг смотрит: лежит огромный серебристый валун. Да не простой, а живой. И глаза у него есть, и усы. Оцепенел Медвежонок от страха, смотрит на валун, не шевелится. Вдруг второй такой же выбрался неуклюже на берег, фыркнул и рядом с первым плюхнулся. Душа у Медвежонка в пятки ушла. А валун-то вдруг рот открыл и говорит Медвежонку: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- Ну что, косолапый, уставился, нерпу, что ли, никогда не видел?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Отрывок из рассказа «Тропинка по берегу» (из серии рассказов «Заповедные тропинки»).</a:t>
            </a:r>
          </a:p>
          <a:p>
            <a:r>
              <a:rPr lang="ru-RU" i="1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990600" y="838200"/>
            <a:ext cx="7315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Также занимательными и познавательными будут экологические рассказы и сказки: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«Белый волк»,  «Для чего соболю острые зубы?», «Зачем лисе хвост», «Маленький обжора», «Язык вместо руки», «По лесу с Таежкой», «Нерпенок», «Почему лиса хитрая», «Лешинский заповедник», «У мамы Мишулихи», «Туман»   из цикла рассказов Таежкины истории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«Животные Байкала»: Кроссворды, «Живые символы: Кроссворд Таежки», « Жил-был суслик»,  «Загадка весны», «Заповедник лешего Кеши»: Эко-комикс, «Заповедные тропинки»,  «Как болотный водяной на Байкал попал»,  «Как медведь хотел зайцем стать», «Как охраняют природу в Германии» «Приди и увидишь: О познавательных маршрутах Байкало-Ленского заповедника», «Про диких туристов:.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 Таежкой по Германии», «Таёжный чай»,  «Удивительная коза», «Цветок лета»,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«Экологически чистые сказки с берега Байкала» и др.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pPr eaLnBrk="1" hangingPunct="1"/>
            <a:r>
              <a:rPr lang="ru-RU" smtClean="0"/>
              <a:t>Вержуцкий Борис Николаевич</a:t>
            </a:r>
          </a:p>
        </p:txBody>
      </p:sp>
      <p:pic>
        <p:nvPicPr>
          <p:cNvPr id="41986" name="Рисунок 2" descr="http://detstvo.irkutsk.ru/authors/verzhuckii/portret/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2667000" y="1524000"/>
            <a:ext cx="5715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Вержуцкий Борис Николаевич. Родился 9 июня 1937 года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 городе Красноярске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Родители: отец – Вержуцкий Николай Семенович, преподаватель – лесовед, мать – Мишарина Елена Николаевна – врач.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После окончания средней школы в городе Моршанске поступил на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охотоведческий факультет пушно-мехового института в Москве.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1956 году факультет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перевели в город Иркутск (сельскохозяйственный институт)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По окончании 3-го курса института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перевелся на биолого-почвенный факультет Иркутского госуниверситета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который с красным дипломом закончил в 1960 году.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Сибирские писатели детям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6629400" cy="3124200"/>
          </a:xfrm>
        </p:spPr>
        <p:txBody>
          <a:bodyPr rtlCol="0">
            <a:normAutofit fontScale="925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В соответствии с ФГОС региональный компонент занимает в программе большой раздел. Поэтому актуальным вопросом </a:t>
            </a:r>
            <a:r>
              <a:rPr lang="ru-RU" smtClean="0"/>
              <a:t>будет  ознакомление </a:t>
            </a:r>
            <a:r>
              <a:rPr lang="ru-RU" dirty="0" smtClean="0"/>
              <a:t>дошкольников с поэтами и писателями родного края.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2"/>
          <p:cNvSpPr>
            <a:spLocks noChangeArrowheads="1"/>
          </p:cNvSpPr>
          <p:nvPr/>
        </p:nvSpPr>
        <p:spPr bwMode="auto">
          <a:xfrm>
            <a:off x="1219200" y="395288"/>
            <a:ext cx="74676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По окончании университета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работал лаборантом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на кафедре зоологии позвоночных, затем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младшим научным сотрудником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Сибирском институте физиологии и биохимии растений. В 1966 году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защитил кандидатскую диссертацию.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1972 году занял должность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старшего научного сотрудника в институте географии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Сибири и Дальнего Востока.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Занимался научными исследованиями по лесной и сельскохозяй-ственной энтомологии, зоогеографии, биоценологии, орнитологии.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С  экспедиционными работами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объехал практически все районы Сибири и Дальнего Востока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от Ямала до Камчатки и от Горного Алтая до Курильских островов.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И когда в нашем городе появился первый детский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журнал «Сибирячок»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Вержуцкий стал сотрудничать в нем. Два года он вел здесь рубрику «Птичий календарь», публикуя небольшие очерки о сибирских птицах, рассказывая о том, какие птички зимуют в Сибири, а какие улетают на юг в теплые края.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Произведения:  «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Братья динозавров»: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[о хомячках, совах, летучих мышах, ящерицах, мышах-полевках, чечетках, свиристелях, дятлах]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«Живой инкубатор», «Мир крылатых», «Птичий календарь» и др.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pPr eaLnBrk="1" hangingPunct="1"/>
            <a:r>
              <a:rPr lang="ru-RU" smtClean="0"/>
              <a:t>Смирнов Алексей Всеволодович</a:t>
            </a:r>
          </a:p>
        </p:txBody>
      </p:sp>
      <p:pic>
        <p:nvPicPr>
          <p:cNvPr id="44034" name="Рисунок 2" descr="http://detstvo.irkutsk.ru/authors/smirnov/portret/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19065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2590800" y="1219200"/>
            <a:ext cx="6096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Алексей Всеволодович Смирнов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родился в 1923 году в Красноярске.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Еще в школьные годы он увлекался по-ходами, путешествовал по знаменитому заповеднику Столбы и другим живописным местам долины Енисея. Великая Отечественная война застала Алексея Смир-нова в Москве.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Добровольцем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участвовал в обороне Москвы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и затем в составе регулярных частей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сражался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разных фронтах. Окончил войну в Болгарии.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После войны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учился в Сибирском лесотехническом институте в Красноярске, защитил диссертацию в Институте леса Академии наук СССР на степень кан-дидата сельскохозяйственных наук. Много лет Алексей Смирнов проработал в Восточно-Сибирском отделении Академии наук, а также в Иркутском госуниверситете, где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знакомил студентов с увлекательным миром ботаники.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2"/>
          <p:cNvSpPr>
            <a:spLocks noChangeArrowheads="1"/>
          </p:cNvSpPr>
          <p:nvPr/>
        </p:nvSpPr>
        <p:spPr bwMode="auto">
          <a:xfrm>
            <a:off x="838200" y="762000"/>
            <a:ext cx="7315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Алексей Всеволодович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много путешествовал,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участвуя в различных экспедициях. Он изучил природу многих мест нашей страны, побывал на Кубе, в Индии, Африке, Австралии, Новой Зеландии. Итогом путешествий стали дневниковые заметки, а потом и рассказы о растительном царстве.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О чем же рассказывает писатель в своих произведениях?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Необъятная тайга, леса и степи, горы, покрытые вечными снегами, заповедные берега чудо-озера Байкал – это страна, в которую ученый приглашает своих друзей-читателей и о которой может так увлекательно и интересно рассказывать:  …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2286000" y="2274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066800" y="6858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… Как только поспеют шишки, прилетает птица кедровка. Она родственница вороны и кричит очень похоже: к-рр-а, к-рр-а! Кедровка выбирает из шишек орехи, заглатывает их в зоб и летит с тяжёлым грузом на вырубку или на старое пожарище. Там закапывает орехи кучками в мох, в гнилые пни или в землю. Это—кладовые на зиму. Птица трудится без устали всю осень. У каждой кедровки несколько тысяч таких кладовых. Если все орехи из них собрать, будет целый мешок.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За зиму кедровка все орехи съесть не успевает. Много орехов остаётся. Весной они прорастают. Появляются всходы. Из них лет через пятьдесят вырастут деревья.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Так кедровка сажает кедровые леса. </a:t>
            </a:r>
            <a:r>
              <a:rPr lang="ru-RU">
                <a:latin typeface="Calibri" pitchFamily="34" charset="0"/>
              </a:rPr>
              <a:t>(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отрывок из рассказа «Кедр Сибирский из цикла рассказов «Зачем ёлки иголки»)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«В джунглях Хамар-Дабана», «В тайге у Байкала», «Где шумит Ангара»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Зачем ёлке иголки?»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Кто на яблоньку похож?», «Охотники за грибами», «Тайны сибирских лесов», «Цветок солнца» и мн. др.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096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Василий </a:t>
            </a:r>
            <a:r>
              <a:rPr lang="ru-RU" dirty="0" err="1" smtClean="0"/>
              <a:t>Пантелеймонович</a:t>
            </a:r>
            <a:r>
              <a:rPr lang="ru-RU" dirty="0" smtClean="0"/>
              <a:t> Стародумов</a:t>
            </a:r>
            <a:endParaRPr lang="ru-RU" dirty="0"/>
          </a:p>
        </p:txBody>
      </p:sp>
      <p:pic>
        <p:nvPicPr>
          <p:cNvPr id="47106" name="Рисунок 2" descr="http://detstvo.irkutsk.ru/authors/starodumov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048000" y="2273300"/>
            <a:ext cx="5181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"Ду-ду-ду! Ду-ду-ду! Звери слушают дуду. А играет на дуде не то леший, не то дед. Но не будем уточнять - надо сказку начинать..."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Кто не любит сказки? Их волшебный мир завораживает и малышей, и ваших сверстников, и даже взрослых. А каких писателей-сказочников вы знаете? Ганс Христиан Андерсен, братья Гримм, Шарль Перро - имена, известные во всём мире. И у нас в Иркутске тоже жил  писатель-сказочник Василий Пантелеймонович Стародумов.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2"/>
          <p:cNvSpPr>
            <a:spLocks noChangeArrowheads="1"/>
          </p:cNvSpPr>
          <p:nvPr/>
        </p:nvSpPr>
        <p:spPr bwMode="auto">
          <a:xfrm>
            <a:off x="914400" y="533400"/>
            <a:ext cx="7696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Родился он в семье слесаря-железнодорожника 8 января 1908 года. Учился в школе. Любил читать книги. Властителями дум его в детстве  стали Марк Твен, Жюль Верн, Майн Рид, Фенимор Купер и другие писатели. В школьные годы пробует писать приключенческие книжки  «Пещерные люди,, илиЗатерянные в Гималаях», «Потрошители париков в Иркутском театре», «Тайна перелицованного пиджака» и иллюстрировал свои рукописные книжки сам.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1925 году окончил семилетку и поступил на железную дорогу – чернора-бочим в вагонное депо ст. Иннокентьевской.  С 1929 по 1931 гг. служил в армии. Демобилизовавшись, работал актёром Иркутского театра рабочей молодёжи – ТРАМе, затем – художником и руководителем драм. коллекти-ва  на строительстве Иркутского авиационного завода. Участник Великой Отечественной войны. До ухода на пенсию в 1968 году более 30 лет работал ответственным секретарём многотиражной газеты авиазавода. Писал пародии. 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irkipedia.ru/sites/default/files/Tematicheskiy/Iskusstvo/Personalii_po_teme_%22Iskusstvo%22/starodumov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419600"/>
            <a:ext cx="1154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838200" y="609600"/>
            <a:ext cx="7772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Сочинял стихи.  Всего им написано около 300 стихотворений, писал легко, быстро, играючи, но на вполне профессиональном уровне. Очень удавались     экспромты. Например: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        Здесь ветки кедров долу никнут,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 от рябин в глазах рябит,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 зреет бисером брусника,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Лоснятся шляпками грибы.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Василий Пантелеймонович был преданным другом иркутских библиотек. Он любил детей, всегда с удовольствием встречался с ними, а дети приходи-ли к нему домой целыми классами. Он любил бывать в детской библиоте-ке № 19.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В 1994 году, ещё при жизни Василия Пантелеймоновича, детской библи-отеке было присвоено имя В. П. Стародумова.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«Иду навстречу пожеланиям родителей детей, читательниц библио-теки, среди которых был проведён опрос, какое имя дать библиотеке. Даю своё согласие, чтобы она, библиотека № 19, носила моё имя, хотя считаю, что это довольно нескромно и несвоевременно. Но чего не сделаешь ради детей. Уважающий и любящий их Василий Стародумов. 3 марта 1993 года.»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Василий Пантелеймонович Стародумов умер 13 июля 1996 года, на 89-м году жизни.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2"/>
          <p:cNvSpPr>
            <a:spLocks noChangeArrowheads="1"/>
          </p:cNvSpPr>
          <p:nvPr/>
        </p:nvSpPr>
        <p:spPr bwMode="auto">
          <a:xfrm>
            <a:off x="762000" y="685800"/>
            <a:ext cx="7772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Все его сказки - о нашей сибирской природе, о животных, о людях добрых и злых, о быте и обычаях бурятского народа.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"У моря нашего Байкала, там, где кедры прильнули к скалам, стоит избушка, но не на курьих ножках, а похожая на неё немножко. Посидим в ней, чайку попьём да и сказку вести начнём ...". Вот такая присказка была у нашего сибирского сказочника.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"Кого в глубокую старину считали самым славным и могучим богатырём, которого все боялись, но и почитали? Седого Байкала - грозного великана".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 решил Байкал выдать свою дочь, красавицу Ангару, за витязя Иркута, да полюбился ей другой - могучий Енисей. Сумеет ли дочь вырваться из дворца, в который её заточили по приказу отца? Об этом вы узнаете из сказки "Ангарские бусы".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Дуют на Байкале ветры - Култук, Баргузин да Сарма. Слышали ли вы о таких? И про них у Василия Стародумова есть сказка. Называется она "Омулёвая бочка".</a:t>
            </a:r>
            <a:r>
              <a:rPr lang="ru-RU">
                <a:latin typeface="Calibri" pitchFamily="34" charset="0"/>
                <a:cs typeface="Times New Roman" pitchFamily="18" charset="0"/>
              </a:rPr>
              <a:t/>
            </a:r>
            <a:br>
              <a:rPr lang="ru-RU">
                <a:latin typeface="Calibri" pitchFamily="34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685800" y="685800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Кобылица Хинта из сказки "Кобылья голова" досталась хану Кутулу как выкуп от князя Ульгечи. Появился от неё на свет необычный жеребёнок с огромной головой и маленьким туловищем. И голова та всё росла и росла, а глаза стали излучать такой свет, что каждый, кто только посмотрит в них, сразу каменеет. Испугался хан Кутул кобыльей головы и приказал её уничтожить. Никто  не мог с ней справиться. И только бедному пастуху Олодою пришла на ум одна хитрость. Как Олодою удалось перехитрить чудовище, вы узнаете, если прочитаете сказку.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 У Василия Стародумова вышло несколько сборников сказок. Это "Омулёвая бочка", "Рога аргали", "Ангарские бусы". И не случайно его сказки любит печатать детский журнал "Сибирячок", ведь в них живут доброта, труд, красота и любовь.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066800"/>
          </a:xfrm>
        </p:spPr>
        <p:txBody>
          <a:bodyPr/>
          <a:lstStyle/>
          <a:p>
            <a:pPr eaLnBrk="1" hangingPunct="1"/>
            <a:r>
              <a:rPr lang="ru-RU" smtClean="0"/>
              <a:t>Семён Климович Устинов</a:t>
            </a:r>
          </a:p>
        </p:txBody>
      </p:sp>
      <p:pic>
        <p:nvPicPr>
          <p:cNvPr id="52226" name="Picture 2" descr="2-04-08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2566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0" y="1381125"/>
            <a:ext cx="5181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Семён Климович Устинов родился 1 сентября 1933 г. в селе Унэгэтэй Заиграевского района Бурятии в семье старообрядцев.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Родители его были долгожителями. Отец, Клим Дорофеевич Устинов, прожил 83 года и  передал сыну своими рассказами знание и любовь к при-роде.  Мать, Василиса Сергеевна, прожила 96 лет. Добрая, умная, терпеливая, она вела домашнее хозяйство. </a:t>
            </a: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школьные годы Семён любил  часто уходить в лес, на речку. Они дополнили знания и любовь к природе. Будучи учеником 6 класса, мальчик  участвовал в конкурсе на лучшее сочинение о природе – «Осень в лесу», которое заняло 1 место в столице Бурятии, городе Улан-Удэ.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Детская поэзия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905000"/>
            <a:ext cx="6934200" cy="2678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Дошкольников особенно привлекают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стихотвор-ные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произведения, отличающиеся четкой рифмой, ритмичностью, музыкальностью. При повторном чтении дети начинают запоминать текст, усваивают смысл стихотворения и утверждаются в чувстве рифмы и ритма. Речь ребенка обогащается запомнившимися ему словами и выражениями.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62000" y="457200"/>
            <a:ext cx="7696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 1956 году С. К. Устинов окончил охотоведческий факультет в Иркутске. Получив диплом биолога-охотоведа, работал старшим сотрудником Баргу-зинского государственного заповедника (1956-1960 гг.), изучая экологию крупных млекопитающих.  А с 1988 г. и по сей день работает в Байкало-Ленском заповеднике. В промежутке между этими, пожалуй, главными вехами в его жизни были аспирантура, Институт эпидемиологии и микро-биологии, Сибирское отделение Всесоюзного института охотничьего хозяйства и звероводства. 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Ученую степень кандидата биологических наук С. К. Устинов получил в 1967 г. за работу «Экология кабарги», признанную специалистами лучшим трудом по изучению карликового оленя. 20 лет назад опубликованы книги С. К. Устинова «Загадочные тропы кабарги»,  «Год и вся жизнь медведя», в которой писатель раскрывает нам сложный мир таёжного великана и побуждает задуматься над судьбой медведя.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Учёный, охотовед, писатель, С. К. Устинов продолжает трудиться в отделе экологического просвещения Байкало-Ленского государственного природного заповедника. Встречается с детьми, учит их любить природу, ценить и беречь все живое.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685800" y="533400"/>
            <a:ext cx="8001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И в самом деле, где взять в лесу зеркало? Можно, конечно, поскакать к тому светлому ручейку, в него посмотреться. А всё же хорошо бы иметь у себя дома.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Стали зайцы размышлять, где найти зеркало. Ничего придумать не могут, задумались. И вот, что вскоре услышали.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- Что пригорюнились, длинноухие? Ладно уж, очень – вижу я – нужно вам зеркало. Так и быть, приходите завтра, будет вам зеркало!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Посмотрели зайцы вокруг – никого нет. Только берёза одна стоит рядом. Недоумевают.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- Что оглядываетесь? – говорит опять кто-то. – Я это сказала, береза. Что непонятного?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Зайцы очень удивились, что берёза может говорить по-заячьи. Поблагодарил её вежливый заяц, и они пошли домой. Назавтра, кто быстрее, прискакали и видят: невысоко от земли на берёзе растёт ровный, красивый гриб. Сверху он будто шоколадным маслом помазанный, а снизу весь белый и аккуратненько, будто тонкой иголкой, весь-весь истыкан.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- Ну и что, это и есть зеркало? – спросил неряшка. – Это же гриб такой, он на деревьях растёт.</a:t>
            </a:r>
          </a:p>
          <a:p>
            <a:pPr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А ты сорви его, - сказала берёза, - и посмотри снизу. Это моя берёзовая губка. Это чудесное зеркальце! Мордашку-грязнулю в него не разглядишь, но если чуть-чуть в лапке поворачивать, оно светлым бликом играет. Мерцает, будто свет на твоей мордочке в нём отражается. Не помылся – ни света, ни бликов не увидишь. (отрывок из сказки «Заячье зеркало» из серии сказок «Сказки и были о лесных жителях».</a:t>
            </a:r>
          </a:p>
          <a:p>
            <a:pPr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Произведения: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В лесах у Байкала: Зарисовки эколога, Вести с синих гор 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рассказы,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Визит к Берендею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: записки эколога ,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Волчья песня, Год и вся жизнь медведя, Зайка серый, зайка белый: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рассказы лешего Кеши ,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Леший Кеша об экологии и др.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30019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latin typeface="Monotype Corsiva" pitchFamily="66" charset="0"/>
              </a:rPr>
              <a:t>Поэзия в лицах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http://detstvo.irkutsk.ru/authors/starodubova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505200" y="14478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Алла Николаевна Стародубова родилась 9 февраля 1922 года на Дальнем Востоке в семье учителя. Ее школьные годы прошли в Иркутске.  После окончания в 1942 году факультета русского  языка и литературы Иркутского педагогического института работала в Якутске.  С 1953 года жила в Ангарске. Первое стихотворение для детей появилось в газете «Советская молодежь» в 1942 году, оно называлось «Почему-то».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Стихи печатались в городских и областных газетах, журналах «Байкал», «Сибирь», «Край родной», в московских журналах «Молодая гвардия», «Молодежная эстрада».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В Восточно-Сибирском книжном издательстве вышли ее поэтические сборники для детей «Почему-то» (1959), «Электричка» (1963), «Смешинки» (1966), «Не робей, воробей» (1986).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Алла Николаевна Стародубова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760413"/>
            <a:ext cx="1981200" cy="347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РОБЕЙ, ВОРОБЕЙ! 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Прыгай,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Прыгай,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Воробей!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дорожке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робей.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Думаешь: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– кошка?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Петров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Серёжка.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91200" y="1123950"/>
            <a:ext cx="2438400" cy="3448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ТЕЛЕВИЗИОННАЯ БОЛЕЗНЬ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Стынет ужин на тарелке,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Спать давно зовет диван,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Первоклассник Женя Белкин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Сонно смотрит на экран.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71800" y="1981200"/>
            <a:ext cx="2514600" cy="3786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Сказала мама: «Будь хорошим</a:t>
            </a:r>
            <a:b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грязь ногами не залазь».</a:t>
            </a:r>
            <a:b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очень долго был хорошим,</a:t>
            </a:r>
            <a:b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и сейчас совсем хороший:</a:t>
            </a:r>
            <a:b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виноват я, что галоши</a:t>
            </a:r>
            <a:b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Залезли сами прямо в грязь.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1020763"/>
          </a:xfrm>
        </p:spPr>
        <p:txBody>
          <a:bodyPr/>
          <a:lstStyle/>
          <a:p>
            <a:pPr eaLnBrk="1" hangingPunct="1"/>
            <a:r>
              <a:rPr lang="ru-RU" smtClean="0"/>
              <a:t>Георгий Семёнович Виноградов</a:t>
            </a:r>
          </a:p>
        </p:txBody>
      </p:sp>
      <p:pic>
        <p:nvPicPr>
          <p:cNvPr id="20482" name="Рисунок 2" descr="http://detstvo.irkutsk.ru/authors/vinogradov/portret/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220186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895600" y="1828800"/>
            <a:ext cx="5715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Георгий Семенович Виноградов – наш выдающийся земляк из тех, кого называют крестьянскими самородками. Георгий Виноградов родился в г. Тулуне Иркутской губернии 9 (22) апреля 1886 года в многодетной семье ямщика, известного на всю округу. Любовь к народной культуре и творчеству зародилась у него рано, в основном под влиянием матери.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В 1902–1906 годах он обучался в общеобразовательных классах Иркутской духовной семинарии, в 1911–1913-м учился на педагогических курсах Фребелевского общества в Петербурге.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914400" y="838200"/>
            <a:ext cx="7543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 Под влиянием Бернгарда Эдуардовича Петри увлекся этнографией. В 1912–1913 годах слушал в Музее антропологии и этнографии Академии наук лекции по народоведению, читанные для сибирского студенческого научного кружка Л. Я. Штернбергом, Яном Чекановским и Бернгардом Петри. Занятия под руководством Л. Я. Штернберга и Б. Э. Петри дали хорошую этнографическую школу. Выезжая на летние каникулы домой и в другие места, Георгий Семенович уже осмысленно и целенаправленно собирает полевой этнографический материал. В 1917–1920 годы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 Г. С. Виноградов возвращается в Тулун, где работает преподавателем русского языка и литературы, сначала в частной женской гимназии, затем – в учительской семинарии, активно сотрудничая с местными отделами Русского географического общества и другими научными обществами.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3821</Words>
  <Application>Microsoft Office PowerPoint</Application>
  <PresentationFormat>Экран (4:3)</PresentationFormat>
  <Paragraphs>121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Calibri</vt:lpstr>
      <vt:lpstr>Arial</vt:lpstr>
      <vt:lpstr>Monotype Corsiva</vt:lpstr>
      <vt:lpstr>Times New Roman</vt:lpstr>
      <vt:lpstr>Office Theme</vt:lpstr>
      <vt:lpstr>Художественная литература сибирских писателей</vt:lpstr>
      <vt:lpstr>Слайд 2</vt:lpstr>
      <vt:lpstr>Сибирские писатели детям</vt:lpstr>
      <vt:lpstr>Детская поэзия</vt:lpstr>
      <vt:lpstr>Поэзия в лицах</vt:lpstr>
      <vt:lpstr>Алла Николаевна Стародубова</vt:lpstr>
      <vt:lpstr>Слайд 7</vt:lpstr>
      <vt:lpstr>Георгий Семёнович Виноградов</vt:lpstr>
      <vt:lpstr>Слайд 9</vt:lpstr>
      <vt:lpstr>Слайд 10</vt:lpstr>
      <vt:lpstr>Слайд 11</vt:lpstr>
      <vt:lpstr>Слайд 12</vt:lpstr>
      <vt:lpstr>Иван Иванович Молчанов-Сибирский</vt:lpstr>
      <vt:lpstr>Слайд 14</vt:lpstr>
      <vt:lpstr>Слайд 15</vt:lpstr>
      <vt:lpstr>Владимир Петрович Скиф</vt:lpstr>
      <vt:lpstr>Слайд 17</vt:lpstr>
      <vt:lpstr>Слайд 18</vt:lpstr>
      <vt:lpstr>Юрий Егорович Черных</vt:lpstr>
      <vt:lpstr>Слайд 20</vt:lpstr>
      <vt:lpstr>Михаил Ефимович Трофимов</vt:lpstr>
      <vt:lpstr>Слайд 22</vt:lpstr>
      <vt:lpstr>Слайд 23</vt:lpstr>
      <vt:lpstr>Этот чудесный, волшебный мир  </vt:lpstr>
      <vt:lpstr>Слайд 25</vt:lpstr>
      <vt:lpstr>Софья Николаевна Агеева (Бунтовская)</vt:lpstr>
      <vt:lpstr>Слайд 27</vt:lpstr>
      <vt:lpstr>Слайд 28</vt:lpstr>
      <vt:lpstr>Вержуцкий Борис Николаевич</vt:lpstr>
      <vt:lpstr>Слайд 30</vt:lpstr>
      <vt:lpstr>Смирнов Алексей Всеволодович</vt:lpstr>
      <vt:lpstr>Слайд 32</vt:lpstr>
      <vt:lpstr>Слайд 33</vt:lpstr>
      <vt:lpstr>Василий Пантелеймонович Стародумов</vt:lpstr>
      <vt:lpstr>Слайд 35</vt:lpstr>
      <vt:lpstr>Слайд 36</vt:lpstr>
      <vt:lpstr>Слайд 37</vt:lpstr>
      <vt:lpstr>Слайд 38</vt:lpstr>
      <vt:lpstr>Семён Климович Устинов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</cp:lastModifiedBy>
  <cp:revision>83</cp:revision>
  <dcterms:created xsi:type="dcterms:W3CDTF">2013-10-20T14:43:13Z</dcterms:created>
  <dcterms:modified xsi:type="dcterms:W3CDTF">2025-03-28T13:14:41Z</dcterms:modified>
</cp:coreProperties>
</file>