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yandex.ru/clck/jsredir?from=yandex.ru;images/search;images;;&amp;text=&amp;etext=1524.ASHqMS_yJSmmhqGF_7YWBkuVKD3_VTZBdVWTVBLxd7uQ8hYD2yF410fsVoYRVUHY43e8YOnPuirHeVjXHeNOsIsajX99Xm74rGOdL21hqTc.e7bf91e99eb1d51b2aab4caafefae81875e6fd4c&amp;uuid=&amp;state=tid_Wvm4RM28ca_MiO4Ne9osTPtpHS9wicjEF5X7fRziVPIHCd9FyQ,,&amp;data=UlNrNmk5WktYejR0eWJFYk1LdmtxZ3NMNXJySkdWcmNUbkxmUGFXNmIwTWRkWjlJMWRXRGh6dFFfTXN3QmloTGNqMGZITnRJSExVd1UxMXdTdWNBZExxb3g5UjlCZk94d3Q1VWRxVTRXNDJDb0F1UmUwZEI1cGdwMGRNSnBIcEQ5VVkwem1Kelg0dyw,&amp;sign=9b50d6db2a601187a055bd5c9401a4b1&amp;keyno=0&amp;b64e=2&amp;l10n=ru" TargetMode="Externa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clck/jsredir?from=yandex.ru;images/search;images;;&amp;text=&amp;etext=1525.3uzDZvJeDOfUl9kJ_tKBZZFDL279u_POamcTGQ9kTq4UAB-gH92hajysuMmaAU1xBBGYUE6yj3W9ZvEtno_6N-_utbfYZ3lHb94C9aLsqg4.049a0d00385f08a9686361b6e7ddc313f45690ca&amp;uuid=&amp;state=tid_Wvm4RM28ca_MiO4Ne9osTPtpHS9wicjEF5X7fRziVPIHCd9FyQ,,&amp;data=UlNrNmk5WktYejY4cHFySjRXSWhXSENkTGpQLXdRLVpXcjVFY1FSMnJVV21ob0tVR3ZDLUk5NnJfMy1hcUo3elFwbkEwcFRuTVVOQ2Viam05RTdSMVI5bURGZEFoLVZKNC1kQ1N6aVRzT2VoUVltS2dJSEZqZyws&amp;sign=9cdb95438b634601ca1506a59abf798b&amp;keyno=0&amp;b64e=2&amp;l10n=ru" TargetMode="External"/><Relationship Id="rId5" Type="http://schemas.openxmlformats.org/officeDocument/2006/relationships/hyperlink" Target="http://yandex.ru/clck/jsredir?from=yandex.ru;images/search;images;;&amp;text=&amp;etext=1524.GVGQLpUih3hAN8QBvAyy-fyW8SQ2s7W74CjW-tw9JNdiS5rXeQSZu2Tn6xOkx559lyYKhr2unlrahizqc4R_ppHXdbdXcKsmG_XeywKKnuLc5ziO-hP6Mhtl73wU1Vgk.c089ef596c28f2c616d02b640d9a10f0e0515f63&amp;uuid=&amp;state=tid_Wvm4RM28ca_MiO4Ne9osTPtpHS9wicjEF5X7fRziVPIHCd9FyQ,,&amp;data=UlNrNmk5WktYejR0eWJFYk1Ldmtxb0xaOG45WmZRVU8zSHBPeVI1SHBrei1RZXp3dm1CMGl3REN6eDJGNEc2LXZxYVltdndhbWFPdHlRY0c5bUhsc3ItaTV6cldSR09qS0I5MHBlOTVfd0ZRdzhmVy1tUUxZYjF1S3FZRHZjY3p5RDBLbGkzZC1ucyw,&amp;sign=7026220b894777ff9df0c457ca8b21d5&amp;keyno=0&amp;b64e=2&amp;l10n=ru" TargetMode="External"/><Relationship Id="rId4" Type="http://schemas.openxmlformats.org/officeDocument/2006/relationships/hyperlink" Target="http://yandex.ru/clck/jsredir?from=yandex.ru;images/search;images;;&amp;text=&amp;etext=1524.xgfnTLB7-OAMZ5s25r-k4cSvPrhl8KHzZPYQXlc078cV0gg8MYw7qUUdkK3etPABXCxN8UVrrcbYTK1FOw-NsFhRUsxyR1DBD8hVA9UPbW2DufNkcuHGHi8FDcmfQ4ttjFVyjSpW2sL2BK0jnY1X0A.e6c2a1b23fad5d9b12415da81b306ca49ead57e2&amp;uuid=&amp;state=tid_Wvm4RM28ca_MiO4Ne9osTPtpHS9wicjEF5X7fRziVPIHCd9FyQ,,&amp;data=UlNrNmk5WktYejR0eWJFYk1LdmtxdnlLWXV4NkpWRWZOZXpzUUNwelgtVDlRbFVrREJEUERrN3FtX2lEb3NfNV9EQjEzbmtqVlFpU2hfQW1zYjFuX2xhX0NBRW9fUU9fRE9taFlZQ29LZThFZnRZQTk3Z0FOQ3ZWRHNQaVZPRDNjT2ZrLTZqTmZ0OFdibmN2Zks5ams5YTV5RkVQa1hQUk1PNW9Ja3lQVXRRQUsxT0ZtU1hhQXk1cDdPX1VYTmdT&amp;sign=ae6e3054a2d346e7f071b81c850b6fc0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7728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000108"/>
            <a:ext cx="6522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9492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 cstate="print"/>
          <a:srcRect r="13775" b="18797"/>
          <a:stretch>
            <a:fillRect/>
          </a:stretch>
        </p:blipFill>
        <p:spPr bwMode="auto">
          <a:xfrm>
            <a:off x="1214414" y="2857496"/>
            <a:ext cx="4286280" cy="2857520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810234" y="4403625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 cstate="print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 cstate="print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4125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Источники:</a:t>
            </a:r>
          </a:p>
          <a:p>
            <a:r>
              <a:rPr lang="ru-RU" dirty="0" smtClean="0"/>
              <a:t>Картинки – </a:t>
            </a:r>
            <a:r>
              <a:rPr lang="en-US" dirty="0" smtClean="0">
                <a:hlinkClick r:id="rId3"/>
              </a:rPr>
              <a:t>Logo-raduga.ru</a:t>
            </a:r>
            <a:endParaRPr lang="ru-RU" dirty="0" smtClean="0"/>
          </a:p>
          <a:p>
            <a:r>
              <a:rPr lang="ru-RU" dirty="0" smtClean="0"/>
              <a:t>Стрелка – </a:t>
            </a:r>
            <a:r>
              <a:rPr lang="en-US" dirty="0" smtClean="0">
                <a:hlinkClick r:id="rId4"/>
              </a:rPr>
              <a:t>Authorfromscratch.weebly.com</a:t>
            </a:r>
            <a:endParaRPr lang="ru-RU" dirty="0" smtClean="0"/>
          </a:p>
          <a:p>
            <a:r>
              <a:rPr lang="ru-RU" dirty="0" smtClean="0"/>
              <a:t>Фон – </a:t>
            </a:r>
            <a:r>
              <a:rPr lang="en-US" dirty="0" smtClean="0">
                <a:hlinkClick r:id="rId5"/>
              </a:rPr>
              <a:t>Hdbackgroundspic.com</a:t>
            </a:r>
            <a:endParaRPr lang="ru-RU" dirty="0" smtClean="0"/>
          </a:p>
          <a:p>
            <a:r>
              <a:rPr lang="ru-RU" dirty="0" smtClean="0"/>
              <a:t>Смайлик –  </a:t>
            </a:r>
            <a:r>
              <a:rPr lang="en-US" dirty="0" smtClean="0">
                <a:hlinkClick r:id="rId6"/>
              </a:rPr>
              <a:t>Drive2.ru</a:t>
            </a:r>
            <a:endParaRPr lang="ru-RU" dirty="0"/>
          </a:p>
        </p:txBody>
      </p:sp>
      <p:pic>
        <p:nvPicPr>
          <p:cNvPr id="10" name="Picture 5" descr="C:\Users\112\Desktop\pitr-red-arrows-set-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V="1">
            <a:off x="360702" y="5997223"/>
            <a:ext cx="492977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00010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Послушать задание</a:t>
            </a:r>
            <a:endParaRPr lang="ru-RU" b="1" dirty="0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3714744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Начать игру</a:t>
            </a:r>
            <a:endParaRPr lang="ru-RU" b="1" dirty="0"/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635795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 cstate="print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 cstate="print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96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69</cp:revision>
  <dcterms:modified xsi:type="dcterms:W3CDTF">2020-05-15T06:19:02Z</dcterms:modified>
</cp:coreProperties>
</file>