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F85E-D221-4CFA-BAA4-183F921CC9EC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AAAB8-1585-4C26-ABDE-E190461414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16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AAAB8-1585-4C26-ABDE-E1904614144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83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CAF3-0101-4CE7-BF8B-572E03AAA0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C494A-28E3-4A74-A303-537387A6A3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9148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AE09-D45A-4EB5-8C89-A8E4F923AD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B1FE-524A-4E18-BC52-7BDC1080D1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9247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70F0-F3B5-4E0A-B03D-98517D0B82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A2FA7-8E1D-4069-B854-4DBE4D60E1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7466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5AC5-35E4-4619-98BB-40CBB4DA9FF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41465-52FC-46EF-92D6-C55956B1C4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264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C334-18BC-4B89-8CC4-2676385AA3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9617-19F8-4B6B-A383-D327E4DDB2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6365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2625-2C10-4615-87F9-FA94B207B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BC718-F9C2-41F9-ABE9-3FD171306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8431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1032-E521-441A-9538-4D12237876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20E09-D819-48DF-B794-07D683237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229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206E9-5015-4129-867E-0926E52978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375C6-BFBE-4F87-B35D-08AF67C59B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4913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E6A5-08BA-49A9-9B61-EABCF7CBC3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0991C-008E-4DD7-9DC1-AE689B299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9238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B5121-0ED4-4173-AA9F-788AEF25C0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C191D-8BB9-4179-8FC7-E2DF2EDD7C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568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966D-FCF6-48ED-B49E-236696B4886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E8889-2227-4550-8D30-E56D8C6D67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1166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7BEC5-0E26-48A8-BD8D-0657FD4E01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87DAF8-27CD-47ED-AA90-5F3DB39B0FD1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6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kartoteka-didakticheskih-igr-na-temu-ptici-3702482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3987" y="2254985"/>
            <a:ext cx="109728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«Что склевали птицы» для детей 5-6 лет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67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закрепить знания о зимующих птицах, об их предпочтениях в еде; развивать зрительное внимание, память, речь.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карточки с изображением кормушки и корма для птиц.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магнитной доске воспитатель выкладывает в ряд под изображением кормушки три карточки с изображением корма для птиц, проговаривает с детьми: «В кормушку положили семечки, пшено, сало». Затем дети закрывают глаза, воспитатель убирает одну из карточек и задает ребятам вопрос: «Что склевали птицы?».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418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6645" y="1185300"/>
            <a:ext cx="2411970" cy="15853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6645" y="3174433"/>
            <a:ext cx="2411969" cy="17196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97879" y="1154220"/>
            <a:ext cx="2130725" cy="16164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81720" y="3174433"/>
            <a:ext cx="2146883" cy="17196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34710" y="1185300"/>
            <a:ext cx="2252330" cy="15853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34710" y="3177965"/>
            <a:ext cx="2392890" cy="17161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97880" y="5123706"/>
            <a:ext cx="2110322" cy="128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35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infourok.ru/kartoteka-didakticheskih-igr-na-temu-ptici-3702482.html</a:t>
            </a: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63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Казаринова Г.В., </a:t>
            </a:r>
            <a:r>
              <a:rPr lang="ru-RU" b="1" i="1" cap="all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Лушкина</a:t>
            </a:r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С.А., </a:t>
            </a:r>
            <a:r>
              <a:rPr lang="ru-RU" b="1" i="1" cap="all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Шишканова</a:t>
            </a:r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Ю.А., </a:t>
            </a:r>
            <a:r>
              <a:rPr lang="ru-RU" b="1" i="1" cap="all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Решетнева</a:t>
            </a:r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Т.Г., Садовская С.В., </a:t>
            </a:r>
            <a:r>
              <a:rPr lang="ru-RU" b="1" i="1" cap="all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Грак</a:t>
            </a:r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Н.В., Шмакова А.В., Антипина В.В.</a:t>
            </a:r>
          </a:p>
          <a:p>
            <a:pPr algn="ctr"/>
            <a:endParaRPr lang="ru-RU" b="1" i="1" cap="all" dirty="0" smtClean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i="1" cap="all" dirty="0" smtClean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МБДОУ г. Иркутска детский сад № 168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133</Words>
  <Application>Microsoft Office PowerPoint</Application>
  <PresentationFormat>Произвольный</PresentationFormat>
  <Paragraphs>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ИГРА «Что склевали птицы» для детей 5-6 лет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Kostel Kostel</dc:creator>
  <cp:lastModifiedBy>scorp</cp:lastModifiedBy>
  <cp:revision>35</cp:revision>
  <dcterms:created xsi:type="dcterms:W3CDTF">2021-01-26T05:19:16Z</dcterms:created>
  <dcterms:modified xsi:type="dcterms:W3CDTF">2021-04-14T12:13:23Z</dcterms:modified>
</cp:coreProperties>
</file>