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21"/>
  </p:notesMasterIdLst>
  <p:sldIdLst>
    <p:sldId id="256" r:id="rId2"/>
    <p:sldId id="258" r:id="rId3"/>
    <p:sldId id="271" r:id="rId4"/>
    <p:sldId id="261" r:id="rId5"/>
    <p:sldId id="262" r:id="rId6"/>
    <p:sldId id="288" r:id="rId7"/>
    <p:sldId id="263" r:id="rId8"/>
    <p:sldId id="266" r:id="rId9"/>
    <p:sldId id="270" r:id="rId10"/>
    <p:sldId id="268" r:id="rId11"/>
    <p:sldId id="275" r:id="rId12"/>
    <p:sldId id="277" r:id="rId13"/>
    <p:sldId id="280" r:id="rId14"/>
    <p:sldId id="283" r:id="rId15"/>
    <p:sldId id="267" r:id="rId16"/>
    <p:sldId id="272" r:id="rId17"/>
    <p:sldId id="278" r:id="rId18"/>
    <p:sldId id="282" r:id="rId19"/>
    <p:sldId id="28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147616"/>
    <a:srgbClr val="33CCCC"/>
    <a:srgbClr val="36D12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93" autoAdjust="0"/>
    <p:restoredTop sz="94660"/>
  </p:normalViewPr>
  <p:slideViewPr>
    <p:cSldViewPr>
      <p:cViewPr varScale="1">
        <p:scale>
          <a:sx n="68" d="100"/>
          <a:sy n="68" d="100"/>
        </p:scale>
        <p:origin x="-14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7991E-6E38-4F63-ACE3-0EF35B9378DD}" type="datetimeFigureOut">
              <a:rPr lang="ru-RU" smtClean="0"/>
              <a:pPr/>
              <a:t>01/10/24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1268B-EF15-4F67-B921-338B56BDB8F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Давайте определим и назовем, какие среди данных птиц считаются перелетными. (На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мультимедийной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доске картинки птиц, если верный ответ, то птица издает звуки летит в гнездо)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105DC-8629-421C-99C4-C61521B4AC60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1268B-EF15-4F67-B921-338B56BDB8F9}" type="slidenum">
              <a:rPr lang="ru-RU" smtClean="0"/>
              <a:pPr/>
              <a:t>15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01/10/24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01/10/24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01/10/24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01/10/24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01/10/24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01/10/24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01/10/24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01/10/24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01/10/24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01/10/24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01/10/24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01/10/24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ransition spd="med">
    <p:split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jpe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43;&#1052;&#1057;,%20&#1052;&#1080;&#1082;&#1088;&#1086;&#1075;&#1088;&#1091;&#1087;&#1087;&#1072;\&#1043;&#1052;&#1057;\&#1055;&#1077;&#1088;&#1077;&#1083;&#1077;&#1090;&#1085;&#1099;&#1077;%20&#1087;&#1090;&#1080;&#1094;&#1099;\&#1044;&#1080;&#1076;&#1072;&#1082;&#1090;&#1080;&#1095;&#1077;&#1089;&#1082;&#1080;&#1077;%20&#1080;&#1075;&#1088;&#1099;%20&#1055;&#1077;&#1088;&#1077;&#1083;&#1077;&#1090;&#1085;&#1099;&#1077;%20&#1087;&#1090;&#1080;&#1094;&#1099;\kukushka-obyknovennaya-golos-1366-onbird.ru.mp3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image" Target="../media/image26.png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.jpe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43;&#1052;&#1057;,%20&#1052;&#1080;&#1082;&#1088;&#1086;&#1075;&#1088;&#1091;&#1087;&#1087;&#1072;\&#1043;&#1052;&#1057;\&#1055;&#1077;&#1088;&#1077;&#1083;&#1077;&#1090;&#1085;&#1099;&#1077;%20&#1087;&#1090;&#1080;&#1094;&#1099;\&#1044;&#1080;&#1076;&#1072;&#1082;&#1090;&#1080;&#1095;&#1077;&#1089;&#1082;&#1080;&#1077;%20&#1080;&#1075;&#1088;&#1099;%20&#1055;&#1077;&#1088;&#1077;&#1083;&#1077;&#1090;&#1085;&#1099;&#1077;%20&#1087;&#1090;&#1080;&#1094;&#1099;\Penie_ptic_-_Penie_solovya_(iPlayer.fm).mp3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7.png"/><Relationship Id="rId7" Type="http://schemas.openxmlformats.org/officeDocument/2006/relationships/image" Target="../media/image5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19" Type="http://schemas.openxmlformats.org/officeDocument/2006/relationships/image" Target="../media/image77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0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5" Type="http://schemas.openxmlformats.org/officeDocument/2006/relationships/image" Target="../media/image40.jpe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8.png"/><Relationship Id="rId7" Type="http://schemas.openxmlformats.org/officeDocument/2006/relationships/image" Target="../media/image4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6.png"/><Relationship Id="rId10" Type="http://schemas.openxmlformats.org/officeDocument/2006/relationships/image" Target="../media/image46.png"/><Relationship Id="rId4" Type="http://schemas.openxmlformats.org/officeDocument/2006/relationships/image" Target="../media/image14.pn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6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034" y="928670"/>
            <a:ext cx="842968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ranite" pitchFamily="2" charset="0"/>
                <a:cs typeface="Gisha" pitchFamily="34" charset="-79"/>
              </a:rPr>
              <a:t>Д</a:t>
            </a:r>
            <a:r>
              <a:rPr lang="ru-RU" sz="40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ranite" pitchFamily="2" charset="0"/>
                <a:cs typeface="Gisha" pitchFamily="34" charset="-79"/>
              </a:rPr>
              <a:t>идактические игры</a:t>
            </a:r>
            <a:endParaRPr lang="ru-RU" sz="4000" b="1" i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Granite" pitchFamily="2" charset="0"/>
              <a:cs typeface="Gisha" pitchFamily="34" charset="-79"/>
            </a:endParaRPr>
          </a:p>
          <a:p>
            <a:pPr algn="ctr"/>
            <a:r>
              <a:rPr lang="ru-RU" sz="40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ranite" pitchFamily="2" charset="0"/>
                <a:cs typeface="Gisha" pitchFamily="34" charset="-79"/>
              </a:rPr>
              <a:t> </a:t>
            </a:r>
          </a:p>
          <a:p>
            <a:pPr algn="ctr"/>
            <a:r>
              <a:rPr lang="ru-RU" sz="40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ranite" pitchFamily="2" charset="0"/>
                <a:cs typeface="Gisha" pitchFamily="34" charset="-79"/>
              </a:rPr>
              <a:t>п</a:t>
            </a:r>
            <a:r>
              <a:rPr lang="ru-RU" sz="40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ranite" pitchFamily="2" charset="0"/>
                <a:cs typeface="Gisha" pitchFamily="34" charset="-79"/>
              </a:rPr>
              <a:t>о лексической </a:t>
            </a:r>
            <a:r>
              <a:rPr lang="ru-RU" sz="40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ranite" pitchFamily="2" charset="0"/>
                <a:cs typeface="Gisha" pitchFamily="34" charset="-79"/>
              </a:rPr>
              <a:t>темы </a:t>
            </a:r>
          </a:p>
          <a:p>
            <a:pPr algn="ctr"/>
            <a:r>
              <a:rPr lang="ru-RU" sz="40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ranite" pitchFamily="2" charset="0"/>
                <a:cs typeface="Gisha" pitchFamily="34" charset="-79"/>
              </a:rPr>
              <a:t>«Перелетные птицы»</a:t>
            </a:r>
            <a:endParaRPr lang="ru-RU" sz="4000" b="1" i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Granite" pitchFamily="2" charset="0"/>
              <a:cs typeface="Gisha" pitchFamily="34" charset="-79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2627784" y="188640"/>
            <a:ext cx="4608512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lexander" pitchFamily="18" charset="0"/>
              <a:ea typeface="Alexander" pitchFamily="18" charset="0"/>
              <a:cs typeface="+mn-cs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421481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Угадай, чья тень?</a:t>
            </a:r>
            <a:endParaRPr lang="ru-RU" sz="3200" b="1" i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" descr="C:\Users\user\Desktop\Дид игры перелетптицы\article-4-mitigating-safety-risk-black-swan-30719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12776"/>
            <a:ext cx="4038600" cy="3197718"/>
          </a:xfrm>
          <a:prstGeom prst="rect">
            <a:avLst/>
          </a:prstGeom>
          <a:noFill/>
        </p:spPr>
      </p:pic>
      <p:pic>
        <p:nvPicPr>
          <p:cNvPr id="10245" name="Picture 5" descr="C:\Users\user\Desktop\Дид игры перелетптицы\0_f9f45_994378fd_X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785926"/>
            <a:ext cx="4176464" cy="280334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Дид игры перелетптицы\bird-silhouette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000108"/>
            <a:ext cx="2980197" cy="4491402"/>
          </a:xfrm>
          <a:prstGeom prst="rect">
            <a:avLst/>
          </a:prstGeom>
          <a:noFill/>
        </p:spPr>
      </p:pic>
      <p:pic>
        <p:nvPicPr>
          <p:cNvPr id="4099" name="Picture 3" descr="C:\Users\user\Desktop\Дид игры перелетптицы\bird-png-kus-png-18qhqd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000627" y="857232"/>
            <a:ext cx="3694685" cy="414223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3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27146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Угадай голос</a:t>
            </a:r>
            <a:endParaRPr lang="ru-RU" sz="3200" b="1" i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 descr="C:\Users\user\Desktop\Дид игры перелетптицы\fon_zelenyy_cvet_potertost_1920x1080.png"/>
          <p:cNvPicPr>
            <a:picLocks noChangeAspect="1" noChangeArrowheads="1"/>
          </p:cNvPicPr>
          <p:nvPr/>
        </p:nvPicPr>
        <p:blipFill>
          <a:blip r:embed="rId4" cstate="print"/>
          <a:srcRect l="24717" t="25547" r="54015" b="49928"/>
          <a:stretch>
            <a:fillRect/>
          </a:stretch>
        </p:blipFill>
        <p:spPr bwMode="auto">
          <a:xfrm>
            <a:off x="611560" y="836712"/>
            <a:ext cx="3147350" cy="2041524"/>
          </a:xfrm>
          <a:prstGeom prst="rect">
            <a:avLst/>
          </a:prstGeom>
          <a:noFill/>
        </p:spPr>
      </p:pic>
      <p:pic>
        <p:nvPicPr>
          <p:cNvPr id="6" name="Picture 11" descr="C:\Users\user\Desktop\Дид игры перелетптицы\bird-png-kus-png-18qhqdu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1628800"/>
            <a:ext cx="2238895" cy="1921452"/>
          </a:xfrm>
          <a:prstGeom prst="rect">
            <a:avLst/>
          </a:prstGeom>
          <a:noFill/>
        </p:spPr>
      </p:pic>
      <p:pic>
        <p:nvPicPr>
          <p:cNvPr id="7" name="Picture 9" descr="C:\Users\user\Desktop\Дид игры перелетптицы\0_f9f65_78d9b763_X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3929066"/>
            <a:ext cx="2952328" cy="1963298"/>
          </a:xfrm>
          <a:prstGeom prst="rect">
            <a:avLst/>
          </a:prstGeom>
          <a:noFill/>
        </p:spPr>
      </p:pic>
      <p:pic>
        <p:nvPicPr>
          <p:cNvPr id="8" name="Picture 4" descr="C:\Users\user\Desktop\Дид игры перелетптицы\0_f9f41_737014ae_X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3571876"/>
            <a:ext cx="2073771" cy="2091472"/>
          </a:xfrm>
          <a:prstGeom prst="rect">
            <a:avLst/>
          </a:prstGeom>
          <a:noFill/>
        </p:spPr>
      </p:pic>
      <p:pic>
        <p:nvPicPr>
          <p:cNvPr id="9" name="Picture 2" descr="C:\Users\user\Desktop\Дид игры перелетптицы\грач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152" y="836712"/>
            <a:ext cx="2304256" cy="1639730"/>
          </a:xfrm>
          <a:prstGeom prst="rect">
            <a:avLst/>
          </a:prstGeom>
          <a:noFill/>
        </p:spPr>
      </p:pic>
      <p:pic>
        <p:nvPicPr>
          <p:cNvPr id="11" name="kukushka-obyknovennaya-golos-1366-onbird.ru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251520" y="4725144"/>
            <a:ext cx="1088504" cy="1088504"/>
          </a:xfrm>
          <a:prstGeom prst="rect">
            <a:avLst/>
          </a:prstGeom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>
                                      <p:cBhvr>
                                        <p:cTn id="7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>
                                      <p:cBhvr>
                                        <p:cTn id="20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2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>
                                      <p:cBhvr>
                                        <p:cTn id="33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4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79371E-6 L 0.18229 0.5751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>
                                      <p:cBhvr>
                                        <p:cTn id="5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641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3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26431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ranite" pitchFamily="2" charset="0"/>
                <a:cs typeface="Gisha" pitchFamily="34" charset="-79"/>
              </a:rPr>
              <a:t>Угадай голос</a:t>
            </a:r>
            <a:endParaRPr lang="ru-RU" sz="2800" b="1" i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Granite" pitchFamily="2" charset="0"/>
              <a:cs typeface="Gisha" pitchFamily="34" charset="-79"/>
            </a:endParaRPr>
          </a:p>
        </p:txBody>
      </p:sp>
      <p:pic>
        <p:nvPicPr>
          <p:cNvPr id="4" name="Picture 9" descr="C:\Users\user\Desktop\Дид игры перелетптицы\857854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428604"/>
            <a:ext cx="1405561" cy="1872208"/>
          </a:xfrm>
          <a:prstGeom prst="rect">
            <a:avLst/>
          </a:prstGeom>
          <a:noFill/>
        </p:spPr>
      </p:pic>
      <p:pic>
        <p:nvPicPr>
          <p:cNvPr id="5" name="Picture 4" descr="C:\Users\user\Desktop\Дид игры перелетптицы\0_f9ef5_1a9e5ea6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428736"/>
            <a:ext cx="1925191" cy="3603299"/>
          </a:xfrm>
          <a:prstGeom prst="rect">
            <a:avLst/>
          </a:prstGeom>
          <a:noFill/>
        </p:spPr>
      </p:pic>
      <p:pic>
        <p:nvPicPr>
          <p:cNvPr id="6" name="Picture 6" descr="C:\Users\user\Desktop\Дид игры перелетптицы\0_f9f47_d0ae7e17_X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908720"/>
            <a:ext cx="1008112" cy="2575860"/>
          </a:xfrm>
          <a:prstGeom prst="rect">
            <a:avLst/>
          </a:prstGeom>
          <a:noFill/>
        </p:spPr>
      </p:pic>
      <p:pic>
        <p:nvPicPr>
          <p:cNvPr id="7" name="Picture 3" descr="C:\Users\user\Desktop\Дид игры перелетптицы\иволга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4143380"/>
            <a:ext cx="2880320" cy="1800200"/>
          </a:xfrm>
          <a:prstGeom prst="rect">
            <a:avLst/>
          </a:prstGeom>
          <a:noFill/>
        </p:spPr>
      </p:pic>
      <p:pic>
        <p:nvPicPr>
          <p:cNvPr id="8" name="Picture 4" descr="C:\Users\user\Desktop\Дид игры перелетптицы\0_f9f3a_8d9a75f1_XL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00166" y="2643182"/>
            <a:ext cx="1656184" cy="1627071"/>
          </a:xfrm>
          <a:prstGeom prst="rect">
            <a:avLst/>
          </a:prstGeom>
          <a:noFill/>
        </p:spPr>
      </p:pic>
      <p:pic>
        <p:nvPicPr>
          <p:cNvPr id="9" name="Penie_ptic_-_Penie_solovya_(iPlay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539552" y="4725144"/>
            <a:ext cx="1152128" cy="1152128"/>
          </a:xfrm>
          <a:prstGeom prst="rect">
            <a:avLst/>
          </a:prstGeom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0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35708E-6 L -0.20278 0.6191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7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>
                                      <p:cBhvr>
                                        <p:cTn id="18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0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>
                                      <p:cBhvr>
                                        <p:cTn id="31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2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3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>
                                      <p:cBhvr>
                                        <p:cTn id="44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6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>
                                      <p:cBhvr>
                                        <p:cTn id="5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55721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перепутал художник?</a:t>
            </a:r>
            <a:endParaRPr lang="ru-RU" sz="3200" b="1" i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7" descr="C:\Users\user\Desktop\Дид игры перелетптицы\трясогузк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-142900"/>
            <a:ext cx="5472000" cy="3420000"/>
          </a:xfrm>
          <a:prstGeom prst="rect">
            <a:avLst/>
          </a:prstGeom>
          <a:noFill/>
        </p:spPr>
      </p:pic>
      <p:pic>
        <p:nvPicPr>
          <p:cNvPr id="13" name="Picture 3" descr="C:\Users\user\Desktop\Дид игры перелетптицы\bird-png-kus-png-18qhqdu.png"/>
          <p:cNvPicPr>
            <a:picLocks noChangeAspect="1" noChangeArrowheads="1"/>
          </p:cNvPicPr>
          <p:nvPr/>
        </p:nvPicPr>
        <p:blipFill>
          <a:blip r:embed="rId4" cstate="print"/>
          <a:srcRect t="65927" r="56211"/>
          <a:stretch>
            <a:fillRect/>
          </a:stretch>
        </p:blipFill>
        <p:spPr bwMode="auto">
          <a:xfrm rot="319656" flipH="1">
            <a:off x="1672478" y="2027784"/>
            <a:ext cx="2238016" cy="2276960"/>
          </a:xfrm>
          <a:prstGeom prst="rect">
            <a:avLst/>
          </a:prstGeom>
          <a:noFill/>
        </p:spPr>
      </p:pic>
      <p:pic>
        <p:nvPicPr>
          <p:cNvPr id="14" name="Picture 5" descr="C:\Users\user\Desktop\Дид игры перелетптицы\0_f9f3b_adc6f14_XL.png"/>
          <p:cNvPicPr>
            <a:picLocks noChangeAspect="1" noChangeArrowheads="1"/>
          </p:cNvPicPr>
          <p:nvPr/>
        </p:nvPicPr>
        <p:blipFill>
          <a:blip r:embed="rId5" cstate="print"/>
          <a:srcRect t="79310"/>
          <a:stretch>
            <a:fillRect/>
          </a:stretch>
        </p:blipFill>
        <p:spPr bwMode="auto">
          <a:xfrm>
            <a:off x="4143372" y="2000240"/>
            <a:ext cx="2018504" cy="809544"/>
          </a:xfrm>
          <a:prstGeom prst="rect">
            <a:avLst/>
          </a:prstGeom>
          <a:noFill/>
        </p:spPr>
      </p:pic>
      <p:pic>
        <p:nvPicPr>
          <p:cNvPr id="15" name="Picture 3" descr="C:\Users\user\Desktop\Дид игры перелетптицы\0_f9f45_994378fd_X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08" y="4005064"/>
            <a:ext cx="3348312" cy="2067142"/>
          </a:xfrm>
          <a:prstGeom prst="rect">
            <a:avLst/>
          </a:prstGeom>
          <a:noFill/>
        </p:spPr>
      </p:pic>
      <p:pic>
        <p:nvPicPr>
          <p:cNvPr id="18" name="Picture 2" descr="C:\Users\user\Desktop\Дид игры перелетптицы\0_f9eec_abb990d3_XL.png"/>
          <p:cNvPicPr>
            <a:picLocks noChangeAspect="1" noChangeArrowheads="1"/>
          </p:cNvPicPr>
          <p:nvPr/>
        </p:nvPicPr>
        <p:blipFill>
          <a:blip r:embed="rId7" cstate="print"/>
          <a:srcRect l="64334" b="73629"/>
          <a:stretch>
            <a:fillRect/>
          </a:stretch>
        </p:blipFill>
        <p:spPr bwMode="auto">
          <a:xfrm flipH="1">
            <a:off x="1928794" y="4071942"/>
            <a:ext cx="1008112" cy="1224136"/>
          </a:xfrm>
          <a:prstGeom prst="rect">
            <a:avLst/>
          </a:prstGeom>
          <a:noFill/>
        </p:spPr>
      </p:pic>
      <p:pic>
        <p:nvPicPr>
          <p:cNvPr id="19" name="Picture 3" descr="C:\Users\user\Desktop\Дид игры перелетптицы\0_f9f3a_8d9a75f1_XL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29256" y="2357430"/>
            <a:ext cx="3178951" cy="3123069"/>
          </a:xfrm>
          <a:prstGeom prst="rect">
            <a:avLst/>
          </a:prstGeom>
          <a:noFill/>
        </p:spPr>
      </p:pic>
      <p:pic>
        <p:nvPicPr>
          <p:cNvPr id="22" name="Picture 3" descr="C:\Users\user\Desktop\Дид игры перелетптицы\pic.png"/>
          <p:cNvPicPr>
            <a:picLocks noChangeAspect="1" noChangeArrowheads="1"/>
          </p:cNvPicPr>
          <p:nvPr/>
        </p:nvPicPr>
        <p:blipFill>
          <a:blip r:embed="rId9" cstate="print"/>
          <a:srcRect l="66313" b="71820"/>
          <a:stretch>
            <a:fillRect/>
          </a:stretch>
        </p:blipFill>
        <p:spPr bwMode="auto">
          <a:xfrm rot="829785">
            <a:off x="7455684" y="2054597"/>
            <a:ext cx="1332295" cy="1575914"/>
          </a:xfrm>
          <a:prstGeom prst="rect">
            <a:avLst/>
          </a:prstGeom>
          <a:noFill/>
        </p:spPr>
      </p:pic>
      <p:pic>
        <p:nvPicPr>
          <p:cNvPr id="8" name="Picture 7" descr="C:\Users\user\Desktop\Дид игры перелетптицы\0_f9f55_e7a871e8_XL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642910" y="500042"/>
            <a:ext cx="1800967" cy="320388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Дид игры перелетптицы\1882969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10055" y="1052736"/>
            <a:ext cx="2033945" cy="1265114"/>
          </a:xfrm>
          <a:prstGeom prst="rect">
            <a:avLst/>
          </a:prstGeom>
          <a:noFill/>
        </p:spPr>
      </p:pic>
      <p:pic>
        <p:nvPicPr>
          <p:cNvPr id="7172" name="Picture 4" descr="C:\Users\user\Desktop\Дид игры перелетптицы\0_f9ef5_1a9e5ea6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4836386"/>
            <a:ext cx="1080120" cy="2021614"/>
          </a:xfrm>
          <a:prstGeom prst="rect">
            <a:avLst/>
          </a:prstGeom>
          <a:noFill/>
        </p:spPr>
      </p:pic>
      <p:pic>
        <p:nvPicPr>
          <p:cNvPr id="7173" name="Picture 5" descr="C:\Users\user\Desktop\Дид игры перелетптицы\hello_html_m588115e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5371331"/>
            <a:ext cx="1332239" cy="1486669"/>
          </a:xfrm>
          <a:prstGeom prst="rect">
            <a:avLst/>
          </a:prstGeom>
          <a:noFill/>
        </p:spPr>
      </p:pic>
      <p:pic>
        <p:nvPicPr>
          <p:cNvPr id="7174" name="Picture 6" descr="C:\Users\user\Desktop\Дид игры перелетптицы\0_f9f35_c85468ea_X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2123728" y="4653136"/>
            <a:ext cx="960652" cy="558379"/>
          </a:xfrm>
          <a:prstGeom prst="rect">
            <a:avLst/>
          </a:prstGeom>
          <a:noFill/>
        </p:spPr>
      </p:pic>
      <p:pic>
        <p:nvPicPr>
          <p:cNvPr id="7175" name="Picture 7" descr="C:\Users\user\Desktop\Дид игры перелетптицы\png_cicek_resimleri_fe9iz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83768" y="4581128"/>
            <a:ext cx="1008112" cy="497335"/>
          </a:xfrm>
          <a:prstGeom prst="rect">
            <a:avLst/>
          </a:prstGeom>
          <a:noFill/>
        </p:spPr>
      </p:pic>
      <p:pic>
        <p:nvPicPr>
          <p:cNvPr id="7176" name="Picture 8" descr="C:\Users\user\Desktop\Дид игры перелетптицы\0_6b68d_9b06d49c_L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2160" y="4077072"/>
            <a:ext cx="648072" cy="499850"/>
          </a:xfrm>
          <a:prstGeom prst="rect">
            <a:avLst/>
          </a:prstGeom>
          <a:noFill/>
        </p:spPr>
      </p:pic>
      <p:pic>
        <p:nvPicPr>
          <p:cNvPr id="7178" name="Picture 10" descr="C:\Users\user\Desktop\Дид игры перелетптицы\forumelelepngkusresimleri11_zps373fc4c3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8" y="5868770"/>
            <a:ext cx="1584176" cy="989230"/>
          </a:xfrm>
          <a:prstGeom prst="rect">
            <a:avLst/>
          </a:prstGeom>
          <a:noFill/>
        </p:spPr>
      </p:pic>
      <p:pic>
        <p:nvPicPr>
          <p:cNvPr id="7179" name="Picture 11" descr="C:\Users\user\Desktop\Дид игры перелетптицы\1977426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5500736"/>
            <a:ext cx="1331640" cy="1357264"/>
          </a:xfrm>
          <a:prstGeom prst="rect">
            <a:avLst/>
          </a:prstGeom>
          <a:noFill/>
        </p:spPr>
      </p:pic>
      <p:pic>
        <p:nvPicPr>
          <p:cNvPr id="13" name="Picture 3" descr="C:\Users\user\Desktop\Дид игры перелетптицы\fon_zelenyy_cvet_potertost_1920x1080.png"/>
          <p:cNvPicPr>
            <a:picLocks noChangeAspect="1" noChangeArrowheads="1"/>
          </p:cNvPicPr>
          <p:nvPr/>
        </p:nvPicPr>
        <p:blipFill>
          <a:blip r:embed="rId12" cstate="print"/>
          <a:srcRect l="24858" t="24548" r="50180" b="50094"/>
          <a:stretch>
            <a:fillRect/>
          </a:stretch>
        </p:blipFill>
        <p:spPr bwMode="auto">
          <a:xfrm>
            <a:off x="395536" y="1700808"/>
            <a:ext cx="1008112" cy="576064"/>
          </a:xfrm>
          <a:prstGeom prst="rect">
            <a:avLst/>
          </a:prstGeom>
          <a:noFill/>
        </p:spPr>
      </p:pic>
      <p:pic>
        <p:nvPicPr>
          <p:cNvPr id="7181" name="Picture 13" descr="C:\Users\user\Desktop\Дид игры перелетптицы\0_f9f78_6b114099_XL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24328" y="4653136"/>
            <a:ext cx="748048" cy="1926006"/>
          </a:xfrm>
          <a:prstGeom prst="rect">
            <a:avLst/>
          </a:prstGeom>
          <a:noFill/>
        </p:spPr>
      </p:pic>
      <p:pic>
        <p:nvPicPr>
          <p:cNvPr id="7182" name="Picture 14" descr="C:\Users\user\Desktop\Дид игры перелетптицы\13998002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516216" y="5229199"/>
            <a:ext cx="3015940" cy="1628801"/>
          </a:xfrm>
          <a:prstGeom prst="rect">
            <a:avLst/>
          </a:prstGeom>
          <a:noFill/>
        </p:spPr>
      </p:pic>
      <p:pic>
        <p:nvPicPr>
          <p:cNvPr id="7183" name="Picture 15" descr="C:\Users\user\Desktop\Дид игры перелетптицы\трясогузка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987824" y="3861048"/>
            <a:ext cx="683974" cy="427484"/>
          </a:xfrm>
          <a:prstGeom prst="rect">
            <a:avLst/>
          </a:prstGeom>
          <a:noFill/>
        </p:spPr>
      </p:pic>
      <p:pic>
        <p:nvPicPr>
          <p:cNvPr id="7184" name="Picture 16" descr="C:\Users\user\Desktop\Дид игры перелетптицы\8578542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355976" y="980728"/>
            <a:ext cx="432048" cy="575488"/>
          </a:xfrm>
          <a:prstGeom prst="rect">
            <a:avLst/>
          </a:prstGeom>
          <a:noFill/>
        </p:spPr>
      </p:pic>
      <p:pic>
        <p:nvPicPr>
          <p:cNvPr id="7185" name="Picture 17" descr="C:\Users\user\Desktop\Дид игры перелетптицы\0_989de_c3d5cce5_L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076056" y="0"/>
            <a:ext cx="1535253" cy="1047304"/>
          </a:xfrm>
          <a:prstGeom prst="rect">
            <a:avLst/>
          </a:prstGeom>
          <a:noFill/>
        </p:spPr>
      </p:pic>
      <p:pic>
        <p:nvPicPr>
          <p:cNvPr id="7186" name="Picture 18" descr="C:\Users\user\Desktop\Дид игры перелетптицы\4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644008" y="476672"/>
            <a:ext cx="2470371" cy="1041673"/>
          </a:xfrm>
          <a:prstGeom prst="rect">
            <a:avLst/>
          </a:prstGeom>
          <a:noFill/>
        </p:spPr>
      </p:pic>
      <p:pic>
        <p:nvPicPr>
          <p:cNvPr id="20" name="Picture 18" descr="C:\Users\user\Desktop\Дид игры перелетптицы\4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998620" y="1412776"/>
            <a:ext cx="3145380" cy="1326302"/>
          </a:xfrm>
          <a:prstGeom prst="rect">
            <a:avLst/>
          </a:prstGeom>
          <a:noFill/>
        </p:spPr>
      </p:pic>
      <p:pic>
        <p:nvPicPr>
          <p:cNvPr id="7187" name="Picture 19" descr="C:\Users\user\Desktop\Дид игры перелетптицы\0_f9f3b_adc6f14_XL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83568" y="5085184"/>
            <a:ext cx="648072" cy="625288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0" y="0"/>
            <a:ext cx="364330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Найди 11 птиц</a:t>
            </a:r>
            <a:endParaRPr lang="ru-RU" sz="3200" b="1" i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282" y="0"/>
            <a:ext cx="302661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Покорми птиц</a:t>
            </a:r>
            <a:endParaRPr lang="ru-RU" sz="3200" b="1" i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Александр Векшенков\Desktop\кошкин дом\Depositphotos_57297935_m-2015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1F0FE"/>
              </a:clrFrom>
              <a:clrTo>
                <a:srgbClr val="F1F0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5728"/>
            <a:ext cx="4643439" cy="65722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Александр Векшенков\Desktop\кошкин дом\kisspng-orange-juice-flavor-fruit-nutritious-orange-5a7146b074d651.350869211517373104478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928670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:\Users\Александр Векшенков\Desktop\кошкин дом\17579b291ce376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2" y="3214686"/>
            <a:ext cx="3345516" cy="22286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C:\Users\Александр Векшенков\Desktop\кошкин дом\bread_PNG22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8" y="928670"/>
            <a:ext cx="2483814" cy="21023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Александр Векшенков\Desktop\кошкин дом\bonbon_PNG1388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28770">
            <a:off x="7017238" y="4650100"/>
            <a:ext cx="2157935" cy="8791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492919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Какая птичка улетела?</a:t>
            </a:r>
            <a:endParaRPr lang="ru-RU" sz="3200" b="1" i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 l="1887" t="25786" r="51886"/>
          <a:stretch>
            <a:fillRect/>
          </a:stretch>
        </p:blipFill>
        <p:spPr bwMode="auto">
          <a:xfrm>
            <a:off x="214282" y="1214422"/>
            <a:ext cx="4242716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 l="51966" t="25786" r="841" b="1257"/>
          <a:stretch>
            <a:fillRect/>
          </a:stretch>
        </p:blipFill>
        <p:spPr bwMode="auto">
          <a:xfrm>
            <a:off x="4714876" y="1214422"/>
            <a:ext cx="4285048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3"/>
          <p:cNvPicPr>
            <a:picLocks noChangeAspect="1" noChangeArrowheads="1"/>
          </p:cNvPicPr>
          <p:nvPr/>
        </p:nvPicPr>
        <p:blipFill>
          <a:blip r:embed="rId4"/>
          <a:srcRect l="60138" t="1418" r="20276" b="55818"/>
          <a:stretch>
            <a:fillRect/>
          </a:stretch>
        </p:blipFill>
        <p:spPr bwMode="auto">
          <a:xfrm>
            <a:off x="4786314" y="4786322"/>
            <a:ext cx="13684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/>
          <a:srcRect l="32140" t="50392" r="52293" b="25859"/>
          <a:stretch>
            <a:fillRect/>
          </a:stretch>
        </p:blipFill>
        <p:spPr bwMode="auto">
          <a:xfrm>
            <a:off x="142844" y="4714884"/>
            <a:ext cx="142876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http://a2b2.ru/storage/files/methodologicals/21350/24303_2.jpg"/>
          <p:cNvPicPr/>
          <p:nvPr/>
        </p:nvPicPr>
        <p:blipFill>
          <a:blip r:embed="rId3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 l="66836" t="66147" r="6707" b="4959"/>
          <a:stretch>
            <a:fillRect/>
          </a:stretch>
        </p:blipFill>
        <p:spPr bwMode="auto">
          <a:xfrm>
            <a:off x="6000760" y="642918"/>
            <a:ext cx="2857520" cy="528641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Заголовок 20"/>
          <p:cNvSpPr>
            <a:spLocks noGrp="1"/>
          </p:cNvSpPr>
          <p:nvPr>
            <p:ph type="ctrTitle"/>
          </p:nvPr>
        </p:nvSpPr>
        <p:spPr>
          <a:xfrm>
            <a:off x="142844" y="0"/>
            <a:ext cx="335758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Отгадай загадку</a:t>
            </a:r>
            <a:endParaRPr lang="ru-RU" sz="3200" b="1" i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0" y="1643050"/>
            <a:ext cx="6400800" cy="3786214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Эта хищница болтлива,</a:t>
            </a:r>
          </a:p>
          <a:p>
            <a:r>
              <a:rPr lang="ru-RU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воровата, суетлива,</a:t>
            </a:r>
          </a:p>
          <a:p>
            <a:r>
              <a:rPr lang="ru-RU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стрекотунья, белобока. </a:t>
            </a:r>
          </a:p>
          <a:p>
            <a:r>
              <a:rPr lang="ru-RU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 зовут ее ….</a:t>
            </a:r>
            <a:endParaRPr lang="ru-RU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user\Desktop\Дид игры перелетптицы\bird-png-kus-png-18qhqdu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814820" y="857231"/>
            <a:ext cx="5257509" cy="5894365"/>
          </a:xfrm>
          <a:prstGeom prst="rect">
            <a:avLst/>
          </a:prstGeom>
          <a:noFill/>
        </p:spPr>
      </p:pic>
      <p:pic>
        <p:nvPicPr>
          <p:cNvPr id="16" name="Picture 2" descr="http://www.funnypainters.com/uploads/vetki-elki-png/%D0%B2%D0%B5%D1%82%D0%BA%D0%B8%20%D0%B5%D0%BB%D0%BA%D0%B8%20png%2004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000232" y="928670"/>
            <a:ext cx="5072098" cy="465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20"/>
          <p:cNvSpPr txBox="1">
            <a:spLocks/>
          </p:cNvSpPr>
          <p:nvPr/>
        </p:nvSpPr>
        <p:spPr>
          <a:xfrm>
            <a:off x="142844" y="0"/>
            <a:ext cx="578647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Отгадай, кто спрятался?</a:t>
            </a:r>
            <a:endParaRPr kumimoji="0" lang="ru-RU" sz="3200" b="1" i="1" u="none" strike="noStrike" kern="1200" cap="none" spc="0" normalizeH="0" baseline="0" noProof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Дид игры перелетптицы\kar-ptichka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571480"/>
            <a:ext cx="3096344" cy="2136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user\Desktop\Дид игры перелетптицы\0_115636_62c50b2a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785926"/>
            <a:ext cx="2153298" cy="2952328"/>
          </a:xfrm>
          <a:prstGeom prst="rect">
            <a:avLst/>
          </a:prstGeom>
          <a:noFill/>
        </p:spPr>
      </p:pic>
      <p:pic>
        <p:nvPicPr>
          <p:cNvPr id="1032" name="Picture 8" descr="C:\Users\user\Desktop\Дид игры перелетптицы\bird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3714752"/>
            <a:ext cx="2592288" cy="2534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 descr="C:\Users\user\Desktop\Дид игры перелетптицы\857854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-243408"/>
            <a:ext cx="1911860" cy="2546598"/>
          </a:xfrm>
          <a:prstGeom prst="rect">
            <a:avLst/>
          </a:prstGeom>
          <a:noFill/>
        </p:spPr>
      </p:pic>
      <p:pic>
        <p:nvPicPr>
          <p:cNvPr id="1034" name="Picture 10" descr="C:\Users\user\Desktop\Дид игры перелетптицы\8009251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0" y="2143116"/>
            <a:ext cx="2568897" cy="2502064"/>
          </a:xfrm>
          <a:prstGeom prst="rect">
            <a:avLst/>
          </a:prstGeom>
          <a:noFill/>
        </p:spPr>
      </p:pic>
      <p:pic>
        <p:nvPicPr>
          <p:cNvPr id="1035" name="Picture 11" descr="C:\Users\user\Desktop\Дид игры перелетптицы\bird-png-kus-png-18qhqdu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3504" y="4286256"/>
            <a:ext cx="2238895" cy="1921452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0" y="0"/>
            <a:ext cx="321471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Где чей домик?</a:t>
            </a:r>
            <a:endParaRPr lang="ru-RU" sz="3200" b="1" i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0694E-6 L -0.38802 0.506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" y="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07308E-6 L -0.25625 -0.4125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" y="-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60037E-6 L -0.74549 0.0067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Александр Векшенков\Desktop\кошкин дом\2357bf0ebe581fc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071546"/>
            <a:ext cx="2462924" cy="25159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Александр Векшенков\Desktop\кошкин дом\1526735029_5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74" y="2673008"/>
            <a:ext cx="3850586" cy="33147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Александр Векшенков\Desktop\кошкин дом\нора-картинка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4" y="785794"/>
            <a:ext cx="2950842" cy="22257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42844" y="142852"/>
            <a:ext cx="41268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Найди птичий домик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Дид игры перелетптицы\cliparts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2500306"/>
            <a:ext cx="6575376" cy="401200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142852"/>
            <a:ext cx="35719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Кто здесь живет?</a:t>
            </a:r>
            <a:endParaRPr lang="ru-RU" sz="3200" b="1" i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user\Desktop\Дид игры перелетптицы\0_f9f3a_8d9a75f1_X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000108"/>
            <a:ext cx="1512168" cy="1485586"/>
          </a:xfrm>
          <a:prstGeom prst="rect">
            <a:avLst/>
          </a:prstGeom>
          <a:noFill/>
        </p:spPr>
      </p:pic>
      <p:pic>
        <p:nvPicPr>
          <p:cNvPr id="3076" name="Picture 4" descr="C:\Users\user\Desktop\Дид игры перелетптицы\0_f9ef5_1a9e5ea6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188640"/>
            <a:ext cx="1925191" cy="3603299"/>
          </a:xfrm>
          <a:prstGeom prst="rect">
            <a:avLst/>
          </a:prstGeom>
          <a:noFill/>
        </p:spPr>
      </p:pic>
      <p:pic>
        <p:nvPicPr>
          <p:cNvPr id="3078" name="Picture 6" descr="C:\Users\user\Desktop\Дид игры перелетптицы\0_f9f47_d0ae7e17_X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660662"/>
            <a:ext cx="1008112" cy="2575860"/>
          </a:xfrm>
          <a:prstGeom prst="rect">
            <a:avLst/>
          </a:prstGeom>
          <a:noFill/>
        </p:spPr>
      </p:pic>
      <p:pic>
        <p:nvPicPr>
          <p:cNvPr id="3079" name="Picture 7" descr="C:\Users\user\Desktop\Дид игры перелетптицы\0_f9f55_e7a871e8_X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28860" y="1071546"/>
            <a:ext cx="1278830" cy="2720915"/>
          </a:xfrm>
          <a:prstGeom prst="rect">
            <a:avLst/>
          </a:prstGeom>
          <a:noFill/>
        </p:spPr>
      </p:pic>
      <p:pic>
        <p:nvPicPr>
          <p:cNvPr id="3080" name="Picture 8" descr="C:\Users\user\Desktop\Дид игры перелетптицы\жаворонок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5976" y="1268760"/>
            <a:ext cx="1040904" cy="744246"/>
          </a:xfrm>
          <a:prstGeom prst="rect">
            <a:avLst/>
          </a:prstGeom>
          <a:noFill/>
        </p:spPr>
      </p:pic>
      <p:pic>
        <p:nvPicPr>
          <p:cNvPr id="3081" name="Picture 9" descr="C:\Users\user\Desktop\Дид игры перелетптицы\0_f9f65_78d9b763_XL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1868" y="2714620"/>
            <a:ext cx="2225824" cy="1480173"/>
          </a:xfrm>
          <a:prstGeom prst="rect">
            <a:avLst/>
          </a:prstGeom>
          <a:noFill/>
        </p:spPr>
      </p:pic>
      <p:pic>
        <p:nvPicPr>
          <p:cNvPr id="3082" name="Picture 10" descr="C:\Users\user\Desktop\Дид игры перелетптицы\грач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5720" y="3071810"/>
            <a:ext cx="1872555" cy="1332527"/>
          </a:xfrm>
          <a:prstGeom prst="rect">
            <a:avLst/>
          </a:prstGeom>
          <a:noFill/>
        </p:spPr>
      </p:pic>
      <p:pic>
        <p:nvPicPr>
          <p:cNvPr id="13" name="Picture 2" descr="C:\Users\user\Desktop\Дид игры перелетптицы\иволга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72330" y="4000504"/>
            <a:ext cx="1828800" cy="1143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02  E" pathEditMode="relative" ptsTypes="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9306E-7 L -0.27847 0.5346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2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02  E" pathEditMode="relative" ptsTypes="">
                                      <p:cBhvr>
                                        <p:cTn id="16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1" dur="1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>
                                      <p:cBhvr>
                                        <p:cTn id="22" dur="1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4" dur="1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>
                                      <p:cBhvr>
                                        <p:cTn id="35" dur="1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6" dur="1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02  E" pathEditMode="relative" ptsTypes="">
                                      <p:cBhvr>
                                        <p:cTn id="47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5.3654E-7 L 0.10642 0.5356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" y="2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>
                                      <p:cBhvr>
                                        <p:cTn id="5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Дид игры перелетптицы\0c3649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04248" cy="3868737"/>
          </a:xfrm>
          <a:prstGeom prst="rect">
            <a:avLst/>
          </a:prstGeom>
          <a:noFill/>
        </p:spPr>
      </p:pic>
      <p:pic>
        <p:nvPicPr>
          <p:cNvPr id="5" name="Picture 9" descr="C:\Users\user\Desktop\Дид игры перелетптицы\857854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357694"/>
            <a:ext cx="1152128" cy="1534635"/>
          </a:xfrm>
          <a:prstGeom prst="rect">
            <a:avLst/>
          </a:prstGeom>
          <a:noFill/>
        </p:spPr>
      </p:pic>
      <p:pic>
        <p:nvPicPr>
          <p:cNvPr id="4099" name="Picture 3" descr="C:\Users\user\Desktop\Дид игры перелетптицы\жаворонок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1785926"/>
            <a:ext cx="1080120" cy="772286"/>
          </a:xfrm>
          <a:prstGeom prst="rect">
            <a:avLst/>
          </a:prstGeom>
          <a:noFill/>
        </p:spPr>
      </p:pic>
      <p:pic>
        <p:nvPicPr>
          <p:cNvPr id="4100" name="Picture 4" descr="C:\Users\user\Desktop\Дид игры перелетптицы\0_f9f41_737014ae_X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4214818"/>
            <a:ext cx="2073771" cy="2091472"/>
          </a:xfrm>
          <a:prstGeom prst="rect">
            <a:avLst/>
          </a:prstGeom>
          <a:noFill/>
        </p:spPr>
      </p:pic>
      <p:pic>
        <p:nvPicPr>
          <p:cNvPr id="4101" name="Picture 5" descr="C:\Users\user\Desktop\Дид игры перелетптицы\0_f9f4f_3052f5a2_X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8926" y="4286256"/>
            <a:ext cx="1225550" cy="2133600"/>
          </a:xfrm>
          <a:prstGeom prst="rect">
            <a:avLst/>
          </a:prstGeom>
          <a:noFill/>
        </p:spPr>
      </p:pic>
      <p:pic>
        <p:nvPicPr>
          <p:cNvPr id="9" name="Picture 9" descr="C:\Users\user\Desktop\Дид игры перелетптицы\0_f9f65_78d9b763_XL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4876" y="5214950"/>
            <a:ext cx="1467845" cy="976117"/>
          </a:xfrm>
          <a:prstGeom prst="rect">
            <a:avLst/>
          </a:prstGeom>
          <a:noFill/>
        </p:spPr>
      </p:pic>
      <p:pic>
        <p:nvPicPr>
          <p:cNvPr id="4102" name="Picture 6" descr="C:\Users\user\Desktop\Дид игры перелетптицы\fon_zelenyy_cvet_potertost_1920x1080.png"/>
          <p:cNvPicPr>
            <a:picLocks noChangeAspect="1" noChangeArrowheads="1"/>
          </p:cNvPicPr>
          <p:nvPr/>
        </p:nvPicPr>
        <p:blipFill>
          <a:blip r:embed="rId9" cstate="print"/>
          <a:srcRect l="24717" t="25547" r="54015" b="49928"/>
          <a:stretch>
            <a:fillRect/>
          </a:stretch>
        </p:blipFill>
        <p:spPr bwMode="auto">
          <a:xfrm>
            <a:off x="4929190" y="3643314"/>
            <a:ext cx="1776197" cy="1152128"/>
          </a:xfrm>
          <a:prstGeom prst="rect">
            <a:avLst/>
          </a:prstGeom>
          <a:noFill/>
        </p:spPr>
      </p:pic>
      <p:pic>
        <p:nvPicPr>
          <p:cNvPr id="4103" name="Picture 7" descr="C:\Users\user\Desktop\Дид игры перелетптицы\трясогузка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57290" y="3500438"/>
            <a:ext cx="2189043" cy="1368152"/>
          </a:xfrm>
          <a:prstGeom prst="rect">
            <a:avLst/>
          </a:prstGeom>
          <a:noFill/>
        </p:spPr>
      </p:pic>
      <p:pic>
        <p:nvPicPr>
          <p:cNvPr id="12" name="Picture 2" descr="C:\Users\user\Desktop\Дид игры перелетптицы\иволга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00892" y="3000372"/>
            <a:ext cx="1828800" cy="1143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11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71138E-6 L -0.27952 -0.1669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" y="-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1" dur="1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>
                                      <p:cBhvr>
                                        <p:cTn id="22" dur="1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4" dur="1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>
                                      <p:cBhvr>
                                        <p:cTn id="35" dur="1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6" dur="1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47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2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>
                                      <p:cBhvr>
                                        <p:cTn id="53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32007E-6 L -0.56475 -0.3665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" y="-1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небо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дерево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891" y="357166"/>
            <a:ext cx="4411109" cy="6643733"/>
          </a:xfrm>
          <a:prstGeom prst="rect">
            <a:avLst/>
          </a:prstGeom>
        </p:spPr>
      </p:pic>
      <p:pic>
        <p:nvPicPr>
          <p:cNvPr id="1026" name="Picture 2" descr="http://www.ohbaby.co.nz/media/1282796/shutterstock_65676457_newLarge.jpg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86546" y="2428868"/>
            <a:ext cx="2357454" cy="1313696"/>
          </a:xfrm>
          <a:prstGeom prst="rect">
            <a:avLst/>
          </a:prstGeom>
          <a:noFill/>
        </p:spPr>
      </p:pic>
      <p:pic>
        <p:nvPicPr>
          <p:cNvPr id="7" name="Рисунок 6" descr="гусь на б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57620" y="142828"/>
            <a:ext cx="1492393" cy="1506407"/>
          </a:xfrm>
          <a:prstGeom prst="rect">
            <a:avLst/>
          </a:prstGeom>
        </p:spPr>
      </p:pic>
      <p:pic>
        <p:nvPicPr>
          <p:cNvPr id="9" name="Рисунок 8" descr="лебедь на б.jpg"/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8794" y="4903615"/>
            <a:ext cx="2143140" cy="1556673"/>
          </a:xfrm>
          <a:prstGeom prst="rect">
            <a:avLst/>
          </a:prstGeom>
        </p:spPr>
      </p:pic>
      <p:pic>
        <p:nvPicPr>
          <p:cNvPr id="10" name="Рисунок 9" descr="скворец на б.jpg"/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0"/>
            <a:ext cx="1785918" cy="1785918"/>
          </a:xfrm>
          <a:prstGeom prst="rect">
            <a:avLst/>
          </a:prstGeom>
        </p:spPr>
      </p:pic>
      <p:pic>
        <p:nvPicPr>
          <p:cNvPr id="12" name="Рисунок 11" descr="соловей на б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714488"/>
            <a:ext cx="1732218" cy="1619247"/>
          </a:xfrm>
          <a:prstGeom prst="rect">
            <a:avLst/>
          </a:prstGeom>
        </p:spPr>
      </p:pic>
      <p:pic>
        <p:nvPicPr>
          <p:cNvPr id="13" name="Рисунок 12" descr="утка на б.jpg"/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8794" y="1795108"/>
            <a:ext cx="1798579" cy="1348140"/>
          </a:xfrm>
          <a:prstGeom prst="rect">
            <a:avLst/>
          </a:prstGeom>
        </p:spPr>
      </p:pic>
      <p:pic>
        <p:nvPicPr>
          <p:cNvPr id="14" name="Рисунок 13" descr="i.jpg"/>
          <p:cNvPicPr>
            <a:picLocks noChangeAspect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158" y="5500702"/>
            <a:ext cx="1578937" cy="1047752"/>
          </a:xfrm>
          <a:prstGeom prst="rect">
            <a:avLst/>
          </a:prstGeom>
        </p:spPr>
      </p:pic>
      <p:pic>
        <p:nvPicPr>
          <p:cNvPr id="15" name="Рисунок 14" descr="воробей.jpg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00496" y="5357826"/>
            <a:ext cx="1617331" cy="1110946"/>
          </a:xfrm>
          <a:prstGeom prst="rect">
            <a:avLst/>
          </a:prstGeom>
        </p:spPr>
      </p:pic>
      <p:pic>
        <p:nvPicPr>
          <p:cNvPr id="16" name="Рисунок 15" descr="ворона.jpg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7554" y="3357562"/>
            <a:ext cx="1476371" cy="1476371"/>
          </a:xfrm>
          <a:prstGeom prst="rect">
            <a:avLst/>
          </a:prstGeom>
        </p:spPr>
      </p:pic>
      <p:pic>
        <p:nvPicPr>
          <p:cNvPr id="17" name="Рисунок 16" descr="дятел.jpg"/>
          <p:cNvPicPr>
            <a:picLocks noChangeAspect="1"/>
          </p:cNvPicPr>
          <p:nvPr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8794" y="3244922"/>
            <a:ext cx="1143008" cy="1660450"/>
          </a:xfrm>
          <a:prstGeom prst="rect">
            <a:avLst/>
          </a:prstGeom>
        </p:spPr>
      </p:pic>
      <p:pic>
        <p:nvPicPr>
          <p:cNvPr id="18" name="Рисунок 17" descr="синица.jpg"/>
          <p:cNvPicPr>
            <a:picLocks noChangeAspect="1"/>
          </p:cNvPicPr>
          <p:nvPr/>
        </p:nvPicPr>
        <p:blipFill>
          <a:blip r:embed="rId15" cstate="screen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0430" y="1857364"/>
            <a:ext cx="2071702" cy="1203827"/>
          </a:xfrm>
          <a:prstGeom prst="rect">
            <a:avLst/>
          </a:prstGeom>
        </p:spPr>
      </p:pic>
      <p:pic>
        <p:nvPicPr>
          <p:cNvPr id="19" name="Рисунок 18" descr="снегирь.jpg"/>
          <p:cNvPicPr>
            <a:picLocks noChangeAspect="1"/>
          </p:cNvPicPr>
          <p:nvPr/>
        </p:nvPicPr>
        <p:blipFill>
          <a:blip r:embed="rId1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4" y="3429000"/>
            <a:ext cx="1214446" cy="1145201"/>
          </a:xfrm>
          <a:prstGeom prst="rect">
            <a:avLst/>
          </a:prstGeom>
        </p:spPr>
      </p:pic>
      <p:pic>
        <p:nvPicPr>
          <p:cNvPr id="20" name="Рисунок 19" descr="сорока.png"/>
          <p:cNvPicPr>
            <a:picLocks noChangeAspect="1"/>
          </p:cNvPicPr>
          <p:nvPr/>
        </p:nvPicPr>
        <p:blipFill>
          <a:blip r:embed="rId17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8794" y="0"/>
            <a:ext cx="1428760" cy="1100264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4143372" y="0"/>
            <a:ext cx="521497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Найди перелетных птиц</a:t>
            </a:r>
            <a:endParaRPr lang="ru-RU" sz="3200" b="1" i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3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64C4C"/>
                                      </p:to>
                                    </p:animClr>
                                    <p:animClr clrSpc="rgb">
                                      <p:cBhvr>
                                        <p:cTn id="13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64C4C"/>
                                      </p:to>
                                    </p:animClr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4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64C4C"/>
                                      </p:to>
                                    </p:animClr>
                                    <p:animClr clrSpc="rgb">
                                      <p:cBhvr>
                                        <p:cTn id="14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64C4C"/>
                                      </p:to>
                                    </p:animClr>
                                    <p:set>
                                      <p:cBhvr>
                                        <p:cTn id="14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57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64C4C"/>
                                      </p:to>
                                    </p:animClr>
                                    <p:animClr clrSpc="rgb">
                                      <p:cBhvr>
                                        <p:cTn id="158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64C4C"/>
                                      </p:to>
                                    </p:animClr>
                                    <p:set>
                                      <p:cBhvr>
                                        <p:cTn id="159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7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64C4C"/>
                                      </p:to>
                                    </p:animClr>
                                    <p:animClr clrSpc="rgb">
                                      <p:cBhvr>
                                        <p:cTn id="17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64C4C"/>
                                      </p:to>
                                    </p:animClr>
                                    <p:set>
                                      <p:cBhvr>
                                        <p:cTn id="17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64C4C"/>
                                      </p:to>
                                    </p:animClr>
                                    <p:animClr clrSpc="rgb">
                                      <p:cBhvr>
                                        <p:cTn id="184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64C4C"/>
                                      </p:to>
                                    </p:animClr>
                                    <p:set>
                                      <p:cBhvr>
                                        <p:cTn id="18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9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64C4C"/>
                                      </p:to>
                                    </p:animClr>
                                    <p:animClr clrSpc="rgb">
                                      <p:cBhvr>
                                        <p:cTn id="197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64C4C"/>
                                      </p:to>
                                    </p:animClr>
                                    <p:set>
                                      <p:cBhvr>
                                        <p:cTn id="19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09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64C4C"/>
                                      </p:to>
                                    </p:animClr>
                                    <p:animClr clrSpc="rgb">
                                      <p:cBhvr>
                                        <p:cTn id="21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64C4C"/>
                                      </p:to>
                                    </p:animClr>
                                    <p:set>
                                      <p:cBhvr>
                                        <p:cTn id="21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0208 C 0.29132 0.06273 0.58247 0.12338 0.71042 0.175 C 0.8382 0.22662 0.80226 0.26921 0.76632 0.3118 " pathEditMode="relative" rAng="0" ptsTypes="aaA">
                                      <p:cBhvr>
                                        <p:cTn id="2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" y="1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72063E-6 C 0.11389 -0.01573 0.22796 -0.03145 0.28837 0.01018 C 0.34879 0.0518 0.35556 0.15032 0.36233 0.24908 " pathEditMode="relative" ptsTypes="aaA">
                                      <p:cBhvr>
                                        <p:cTn id="2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9.02868E-6 C 0.27449 -0.10963 0.54914 -0.21925 0.67796 -0.20953 C 0.80678 -0.19982 0.75695 0.0141 0.77275 0.05874 " pathEditMode="relative" ptsTypes="aaA">
                                      <p:cBhvr>
                                        <p:cTn id="2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86 -0.00139 C 0.17534 -0.29471 0.32083 -0.58779 0.41163 -0.70021 C 0.50243 -0.81263 0.5533 -0.71849 0.57517 -0.67615 C 0.59705 -0.63382 0.56979 -0.53991 0.54271 -0.44622 " pathEditMode="relative" rAng="0" ptsTypes="aaaA">
                                      <p:cBhvr>
                                        <p:cTn id="2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" y="-4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8.69565E-7 C 0.16649 -0.1383 0.33298 -0.27659 0.42344 -0.26827 C 0.51389 -0.25994 0.5283 -0.10499 0.54288 0.05019 " pathEditMode="relative" ptsTypes="aaA">
                                      <p:cBhvr>
                                        <p:cTn id="2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844" y="0"/>
            <a:ext cx="52864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Найди перелетных птиц</a:t>
            </a:r>
            <a:endParaRPr lang="ru-RU" sz="3200" b="1" i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9" descr="C:\Users\user\Desktop\Дид игры перелетптицы\0_f9f65_78d9b763_X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2500306"/>
            <a:ext cx="2225824" cy="1480173"/>
          </a:xfrm>
          <a:prstGeom prst="rect">
            <a:avLst/>
          </a:prstGeom>
          <a:noFill/>
        </p:spPr>
      </p:pic>
      <p:pic>
        <p:nvPicPr>
          <p:cNvPr id="6" name="Picture 4" descr="C:\Users\user\Desktop\Дид игры перелетптицы\0_f9ef5_1a9e5ea6_X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1928802"/>
            <a:ext cx="1925191" cy="3603299"/>
          </a:xfrm>
          <a:prstGeom prst="rect">
            <a:avLst/>
          </a:prstGeom>
          <a:noFill/>
        </p:spPr>
      </p:pic>
      <p:pic>
        <p:nvPicPr>
          <p:cNvPr id="7" name="Picture 7" descr="C:\Users\user\Desktop\Дид игры перелетптицы\0_f9f55_e7a871e8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1214422"/>
            <a:ext cx="1278830" cy="2720915"/>
          </a:xfrm>
          <a:prstGeom prst="rect">
            <a:avLst/>
          </a:prstGeom>
          <a:noFill/>
        </p:spPr>
      </p:pic>
      <p:pic>
        <p:nvPicPr>
          <p:cNvPr id="5123" name="Picture 3" descr="C:\Users\user\Desktop\Дид игры перелетптицы\иволг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8860" y="4286256"/>
            <a:ext cx="2534682" cy="1584176"/>
          </a:xfrm>
          <a:prstGeom prst="rect">
            <a:avLst/>
          </a:prstGeom>
          <a:noFill/>
        </p:spPr>
      </p:pic>
      <p:pic>
        <p:nvPicPr>
          <p:cNvPr id="5124" name="Picture 4" descr="C:\Users\user\Desktop\Дид игры перелетптицы\ptici4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1" y="1381861"/>
            <a:ext cx="1080120" cy="1818192"/>
          </a:xfrm>
          <a:prstGeom prst="rect">
            <a:avLst/>
          </a:prstGeom>
          <a:noFill/>
        </p:spPr>
      </p:pic>
      <p:pic>
        <p:nvPicPr>
          <p:cNvPr id="10" name="Picture 6" descr="C:\Users\user\Desktop\Дид игры перелетптицы\fon_zelenyy_cvet_potertost_1920x1080.png"/>
          <p:cNvPicPr>
            <a:picLocks noChangeAspect="1" noChangeArrowheads="1"/>
          </p:cNvPicPr>
          <p:nvPr/>
        </p:nvPicPr>
        <p:blipFill>
          <a:blip r:embed="rId8" cstate="print"/>
          <a:srcRect l="24717" t="25547" r="54015" b="49928"/>
          <a:stretch>
            <a:fillRect/>
          </a:stretch>
        </p:blipFill>
        <p:spPr bwMode="auto">
          <a:xfrm>
            <a:off x="4644008" y="548680"/>
            <a:ext cx="2592288" cy="1681484"/>
          </a:xfrm>
          <a:prstGeom prst="rect">
            <a:avLst/>
          </a:prstGeom>
          <a:noFill/>
        </p:spPr>
      </p:pic>
      <p:pic>
        <p:nvPicPr>
          <p:cNvPr id="5125" name="Picture 5" descr="C:\Users\user\Desktop\Дид игры перелетптицы\10751957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43504" y="4429132"/>
            <a:ext cx="1853171" cy="1705372"/>
          </a:xfrm>
          <a:prstGeom prst="rect">
            <a:avLst/>
          </a:prstGeom>
          <a:noFill/>
        </p:spPr>
      </p:pic>
      <p:pic>
        <p:nvPicPr>
          <p:cNvPr id="13" name="Picture 2" descr="C:\Users\user\Desktop\Дид игры перелетптицы\0_125f8a_35e9f836_orig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5786" y="4214818"/>
            <a:ext cx="1518870" cy="176841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>
                                      <p:cBhvr>
                                        <p:cTn id="2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5" dur="1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>
                                      <p:cBhvr>
                                        <p:cTn id="56" dur="1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7" dur="1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7" dur="1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>
                                      <p:cBhvr>
                                        <p:cTn id="78" dur="1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1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48577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Четвертый  лишний</a:t>
            </a:r>
            <a:endParaRPr lang="ru-RU" sz="3200" b="1" i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user\Desktop\Дид игры перелетптицы\грач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643182"/>
            <a:ext cx="3508928" cy="2496986"/>
          </a:xfrm>
          <a:prstGeom prst="rect">
            <a:avLst/>
          </a:prstGeom>
          <a:noFill/>
        </p:spPr>
      </p:pic>
      <p:pic>
        <p:nvPicPr>
          <p:cNvPr id="9220" name="Picture 4" descr="C:\Users\user\Desktop\Дид игры перелетптицы\жаворонок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4786322"/>
            <a:ext cx="2555403" cy="1827114"/>
          </a:xfrm>
          <a:prstGeom prst="rect">
            <a:avLst/>
          </a:prstGeom>
          <a:noFill/>
        </p:spPr>
      </p:pic>
      <p:pic>
        <p:nvPicPr>
          <p:cNvPr id="9221" name="Picture 5" descr="C:\Users\user\Desktop\Дид игры перелетптицы\0_f9f36_bf269262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785794"/>
            <a:ext cx="4533092" cy="2532156"/>
          </a:xfrm>
          <a:prstGeom prst="rect">
            <a:avLst/>
          </a:prstGeom>
          <a:noFill/>
        </p:spPr>
      </p:pic>
      <p:pic>
        <p:nvPicPr>
          <p:cNvPr id="8" name="Picture 3" descr="C:\Users\user\Desktop\Дид игры перелетптицы\иволг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69" y="2214554"/>
            <a:ext cx="3796551" cy="237284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47148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Четвертый лишний</a:t>
            </a:r>
            <a:endParaRPr lang="ru-RU" sz="3200" b="1" i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user\Desktop\Дид игры перелетптицы\0_f9f41_737014ae_X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304" y="980728"/>
            <a:ext cx="2640052" cy="2662586"/>
          </a:xfrm>
          <a:prstGeom prst="rect">
            <a:avLst/>
          </a:prstGeom>
          <a:noFill/>
        </p:spPr>
      </p:pic>
      <p:pic>
        <p:nvPicPr>
          <p:cNvPr id="11266" name="Picture 2" descr="C:\Users\user\Desktop\Дид игры перелетптицы\0_f9f55_e7a871e8_X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643050"/>
            <a:ext cx="2152790" cy="4580405"/>
          </a:xfrm>
          <a:prstGeom prst="rect">
            <a:avLst/>
          </a:prstGeom>
          <a:noFill/>
        </p:spPr>
      </p:pic>
      <p:pic>
        <p:nvPicPr>
          <p:cNvPr id="11" name="Picture 2" descr="C:\Users\user\Desktop\Дид игры перелетптицы\0_125f8a_35e9f836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318507"/>
            <a:ext cx="2071702" cy="2412073"/>
          </a:xfrm>
          <a:prstGeom prst="rect">
            <a:avLst/>
          </a:prstGeom>
          <a:noFill/>
        </p:spPr>
      </p:pic>
      <p:pic>
        <p:nvPicPr>
          <p:cNvPr id="12" name="Picture 9" descr="C:\Users\user\Desktop\Дид игры перелетптицы\857854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0201" y="3357562"/>
            <a:ext cx="2091653" cy="278608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872</TotalTime>
  <Words>109</Words>
  <Application>Microsoft Office PowerPoint</Application>
  <PresentationFormat>Экран (4:3)</PresentationFormat>
  <Paragraphs>27</Paragraphs>
  <Slides>19</Slides>
  <Notes>2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Отгадай загадку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ACER</cp:lastModifiedBy>
  <cp:revision>139</cp:revision>
  <dcterms:created xsi:type="dcterms:W3CDTF">2017-04-07T19:38:23Z</dcterms:created>
  <dcterms:modified xsi:type="dcterms:W3CDTF">2024-10-01T02:33:52Z</dcterms:modified>
</cp:coreProperties>
</file>