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22E73-391D-424C-B1F9-E1BC6AB007E6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7F3C6-4257-4B49-B460-BA1CE8542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определим и назовем, какие среди данных птиц считаются перелетными. (На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мультимедийной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доске картинки птиц, если верный ответ, то птица издает звуки летит в гнездо)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5DC-8629-421C-99C4-C61521B4AC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BFD1-6509-4ED9-9200-DBBA8FC3B805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D121-666B-48D3-B5F0-70FC4AAB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Интерактивная игра </a:t>
            </a:r>
            <a:br>
              <a:rPr lang="ru-RU" dirty="0" smtClean="0"/>
            </a:br>
            <a:r>
              <a:rPr lang="ru-RU" dirty="0" smtClean="0"/>
              <a:t>«Перелётные птицы»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85818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 :Суворова </a:t>
            </a:r>
            <a:r>
              <a:rPr lang="ru-RU" dirty="0" err="1" smtClean="0">
                <a:solidFill>
                  <a:schemeClr val="tx1"/>
                </a:solidFill>
              </a:rPr>
              <a:t>Анжелика</a:t>
            </a:r>
            <a:r>
              <a:rPr lang="ru-RU" dirty="0" smtClean="0">
                <a:solidFill>
                  <a:schemeClr val="tx1"/>
                </a:solidFill>
              </a:rPr>
              <a:t> Павловна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571504" cy="428628"/>
          </a:xfrm>
          <a:prstGeom prst="actionButtonForwardNex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ебо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дере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91" y="142852"/>
            <a:ext cx="4411109" cy="6858047"/>
          </a:xfrm>
          <a:prstGeom prst="rect">
            <a:avLst/>
          </a:prstGeom>
        </p:spPr>
      </p:pic>
      <p:pic>
        <p:nvPicPr>
          <p:cNvPr id="1026" name="Picture 2" descr="http://www.ohbaby.co.nz/media/1282796/shutterstock_65676457_newLarge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46" y="2428868"/>
            <a:ext cx="2357454" cy="1313696"/>
          </a:xfrm>
          <a:prstGeom prst="rect">
            <a:avLst/>
          </a:prstGeom>
          <a:noFill/>
        </p:spPr>
      </p:pic>
      <p:pic>
        <p:nvPicPr>
          <p:cNvPr id="7" name="Рисунок 6" descr="гусь на б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142828"/>
            <a:ext cx="1349517" cy="1362189"/>
          </a:xfrm>
          <a:prstGeom prst="rect">
            <a:avLst/>
          </a:prstGeom>
        </p:spPr>
      </p:pic>
      <p:pic>
        <p:nvPicPr>
          <p:cNvPr id="9" name="Рисунок 8" descr="лебедь на б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5214950"/>
            <a:ext cx="1714512" cy="1245338"/>
          </a:xfrm>
          <a:prstGeom prst="rect">
            <a:avLst/>
          </a:prstGeom>
        </p:spPr>
      </p:pic>
      <p:pic>
        <p:nvPicPr>
          <p:cNvPr id="10" name="Рисунок 9" descr="скворец на б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-142900"/>
            <a:ext cx="1500162" cy="1500162"/>
          </a:xfrm>
          <a:prstGeom prst="rect">
            <a:avLst/>
          </a:prstGeom>
        </p:spPr>
      </p:pic>
      <p:pic>
        <p:nvPicPr>
          <p:cNvPr id="12" name="Рисунок 11" descr="соловей на б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785926"/>
            <a:ext cx="1579374" cy="1476371"/>
          </a:xfrm>
          <a:prstGeom prst="rect">
            <a:avLst/>
          </a:prstGeom>
        </p:spPr>
      </p:pic>
      <p:pic>
        <p:nvPicPr>
          <p:cNvPr id="13" name="Рисунок 12" descr="утка на б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1795108"/>
            <a:ext cx="1468619" cy="1100816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143512"/>
            <a:ext cx="1864689" cy="1237371"/>
          </a:xfrm>
          <a:prstGeom prst="rect">
            <a:avLst/>
          </a:prstGeom>
        </p:spPr>
      </p:pic>
      <p:pic>
        <p:nvPicPr>
          <p:cNvPr id="15" name="Рисунок 14" descr="воробей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5143512"/>
            <a:ext cx="1929332" cy="1325260"/>
          </a:xfrm>
          <a:prstGeom prst="rect">
            <a:avLst/>
          </a:prstGeom>
        </p:spPr>
      </p:pic>
      <p:pic>
        <p:nvPicPr>
          <p:cNvPr id="16" name="Рисунок 15" descr="ворон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3429000"/>
            <a:ext cx="1476371" cy="1476371"/>
          </a:xfrm>
          <a:prstGeom prst="rect">
            <a:avLst/>
          </a:prstGeom>
        </p:spPr>
      </p:pic>
      <p:pic>
        <p:nvPicPr>
          <p:cNvPr id="17" name="Рисунок 16" descr="дятел.jp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3429000"/>
            <a:ext cx="868765" cy="1262057"/>
          </a:xfrm>
          <a:prstGeom prst="rect">
            <a:avLst/>
          </a:prstGeom>
        </p:spPr>
      </p:pic>
      <p:pic>
        <p:nvPicPr>
          <p:cNvPr id="18" name="Рисунок 17" descr="синица.jpg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928802"/>
            <a:ext cx="2071702" cy="1203827"/>
          </a:xfrm>
          <a:prstGeom prst="rect">
            <a:avLst/>
          </a:prstGeom>
        </p:spPr>
      </p:pic>
      <p:pic>
        <p:nvPicPr>
          <p:cNvPr id="19" name="Рисунок 18" descr="снегирь.jpg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714752"/>
            <a:ext cx="1214446" cy="1145201"/>
          </a:xfrm>
          <a:prstGeom prst="rect">
            <a:avLst/>
          </a:prstGeom>
        </p:spPr>
      </p:pic>
      <p:pic>
        <p:nvPicPr>
          <p:cNvPr id="20" name="Рисунок 19" descr="сорока.pn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142828"/>
            <a:ext cx="1428760" cy="1100264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previousslide" highlightClick="1"/>
          </p:cNvPr>
          <p:cNvSpPr/>
          <p:nvPr/>
        </p:nvSpPr>
        <p:spPr>
          <a:xfrm flipH="1">
            <a:off x="357158" y="6215082"/>
            <a:ext cx="571504" cy="428628"/>
          </a:xfrm>
          <a:prstGeom prst="actionButtonForwardNext">
            <a:avLst/>
          </a:prstGeom>
          <a:gradFill flip="none" rotWithShape="1">
            <a:gsLst>
              <a:gs pos="0">
                <a:srgbClr val="0436C4">
                  <a:tint val="66000"/>
                  <a:satMod val="160000"/>
                </a:srgbClr>
              </a:gs>
              <a:gs pos="50000">
                <a:srgbClr val="0436C4">
                  <a:tint val="44500"/>
                  <a:satMod val="160000"/>
                </a:srgbClr>
              </a:gs>
              <a:gs pos="100000">
                <a:srgbClr val="0436C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8143900" y="6000768"/>
            <a:ext cx="714380" cy="642918"/>
          </a:xfrm>
          <a:prstGeom prst="actionButtonHome">
            <a:avLst/>
          </a:prstGeom>
          <a:gradFill flip="none" rotWithShape="1">
            <a:gsLst>
              <a:gs pos="0">
                <a:srgbClr val="0436C4">
                  <a:tint val="66000"/>
                  <a:satMod val="160000"/>
                </a:srgbClr>
              </a:gs>
              <a:gs pos="50000">
                <a:srgbClr val="0436C4">
                  <a:tint val="44500"/>
                  <a:satMod val="160000"/>
                </a:srgbClr>
              </a:gs>
              <a:gs pos="100000">
                <a:srgbClr val="0436C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animClr clrSpc="rgb">
                                      <p:cBhvr>
                                        <p:cTn id="13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animClr clrSpc="rgb">
                                      <p:cBhvr>
                                        <p:cTn id="1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animClr clrSpc="rgb">
                                      <p:cBhvr>
                                        <p:cTn id="15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animClr clrSpc="rgb">
                                      <p:cBhvr>
                                        <p:cTn id="17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animClr clrSpc="rgb">
                                      <p:cBhvr>
                                        <p:cTn id="18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animClr clrSpc="rgb">
                                      <p:cBhvr>
                                        <p:cTn id="19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set>
                                      <p:cBhvr>
                                        <p:cTn id="19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animClr clrSpc="rgb">
                                      <p:cBhvr>
                                        <p:cTn id="21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4C4C"/>
                                      </p:to>
                                    </p:animClr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08 C 0.29132 0.06273 0.58247 0.12338 0.71042 0.175 C 0.8382 0.22662 0.80226 0.26921 0.76632 0.3118 " pathEditMode="relative" rAng="0" ptsTypes="aaA">
                                      <p:cBhvr>
                                        <p:cTn id="2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2063E-6 C 0.11389 -0.01573 0.22796 -0.03145 0.28837 0.01018 C 0.34879 0.0518 0.35556 0.15032 0.36233 0.24908 " pathEditMode="relative" ptsTypes="aaA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02868E-6 C 0.27449 -0.10963 0.54914 -0.21925 0.67796 -0.20953 C 0.80678 -0.19982 0.75695 0.0141 0.77275 0.05874 " pathEditMode="relative" ptsTypes="aaA">
                                      <p:cBhvr>
                                        <p:cTn id="2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9.71323E-7 C 0.14548 -0.29325 0.29097 -0.58649 0.38176 -0.69889 C 0.47256 -0.81128 0.52343 -0.71716 0.54531 -0.67484 C 0.56718 -0.63252 0.53992 -0.53862 0.51284 -0.44473 " pathEditMode="relative" ptsTypes="aaaA">
                                      <p:cBhvr>
                                        <p:cTn id="2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9565E-7 C 0.16649 -0.1383 0.33298 -0.27659 0.42344 -0.26827 C 0.51389 -0.25994 0.5283 -0.10499 0.54288 0.05019 " pathEditMode="relative" ptsTypes="aaA">
                                      <p:cBhvr>
                                        <p:cTn id="2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Экран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Интерактивная игра  «Перелётные птицы»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«Перелётные птицы»</dc:title>
  <dc:creator>User</dc:creator>
  <cp:lastModifiedBy>User</cp:lastModifiedBy>
  <cp:revision>6</cp:revision>
  <dcterms:created xsi:type="dcterms:W3CDTF">2016-02-26T13:34:01Z</dcterms:created>
  <dcterms:modified xsi:type="dcterms:W3CDTF">2016-03-12T13:31:59Z</dcterms:modified>
</cp:coreProperties>
</file>