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6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8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4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3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1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5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8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82B6-ADC5-4790-82AD-CEF8684963DD}" type="datetimeFigureOut">
              <a:rPr lang="ru-RU" smtClean="0"/>
              <a:t>пн 08.04.19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B4AB-D6EB-4B97-9BF7-B5ACE68234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5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729"/>
            <a:ext cx="12192000" cy="7353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4353" y="896983"/>
            <a:ext cx="6592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Россия – Родина            моя</a:t>
            </a:r>
            <a:endParaRPr lang="ru-RU" sz="6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"/>
    </mc:Choice>
    <mc:Fallback xmlns="">
      <p:transition advTm="1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6" y="17419"/>
            <a:ext cx="122267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7752" y="104503"/>
            <a:ext cx="6862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600" dirty="0">
                <a:solidFill>
                  <a:srgbClr val="FF0000"/>
                </a:solidFill>
              </a:rPr>
              <a:t>А в тайге есть даже тигры</a:t>
            </a:r>
            <a:r>
              <a:rPr lang="ru-RU" sz="3200" spc="6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Это Родина моя 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835" y="278674"/>
            <a:ext cx="8003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Где на севере морозном</a:t>
            </a:r>
          </a:p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Льдом сверкают берега. 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36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428" y="278674"/>
            <a:ext cx="5225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А на юге—море, </a:t>
            </a:r>
            <a:r>
              <a:rPr lang="ru-RU" sz="3200" spc="600" dirty="0" smtClean="0">
                <a:solidFill>
                  <a:srgbClr val="FF0000"/>
                </a:solidFill>
              </a:rPr>
              <a:t>солнце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Это Родина моя 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33852" cy="363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43" y="38738"/>
            <a:ext cx="6958149" cy="363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697" y="3631474"/>
            <a:ext cx="6895303" cy="322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142"/>
            <a:ext cx="5171005" cy="3156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8869" y="3631474"/>
            <a:ext cx="9701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Где город города прекрасней</a:t>
            </a:r>
          </a:p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А всех важней из них Москва.</a:t>
            </a:r>
          </a:p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Цвет флага – Белый, синий, </a:t>
            </a:r>
            <a:r>
              <a:rPr lang="ru-RU" sz="3200" spc="600" dirty="0" smtClean="0">
                <a:solidFill>
                  <a:srgbClr val="FF0000"/>
                </a:solidFill>
              </a:rPr>
              <a:t>красный!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Это Родина моя !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9" y="0"/>
            <a:ext cx="12286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68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4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9" y="1"/>
            <a:ext cx="6574971" cy="361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057"/>
            <a:ext cx="5712823" cy="3507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617029" cy="361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3" y="3614057"/>
            <a:ext cx="647917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50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12313920" cy="6923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5006" y="5686698"/>
            <a:ext cx="720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spc="600" dirty="0" smtClean="0">
                <a:solidFill>
                  <a:srgbClr val="FF0000"/>
                </a:solidFill>
              </a:rPr>
              <a:t> Успенский собор  </a:t>
            </a:r>
            <a:endParaRPr lang="ru-RU" sz="60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3268" y="5738948"/>
            <a:ext cx="8875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spc="600" dirty="0" smtClean="0">
                <a:solidFill>
                  <a:srgbClr val="FF0000"/>
                </a:solidFill>
              </a:rPr>
              <a:t>Архангельский собор </a:t>
            </a:r>
            <a:endParaRPr lang="ru-RU" sz="60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8906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92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3074" y="5842337"/>
            <a:ext cx="8508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Благовещенский собор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6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68"/>
            <a:ext cx="12192000" cy="6927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1" y="4919008"/>
            <a:ext cx="11260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Резиденция Президента Российской Федерации 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3004" y="-69669"/>
            <a:ext cx="7959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spc="600" dirty="0" smtClean="0">
                <a:solidFill>
                  <a:srgbClr val="FF0000"/>
                </a:solidFill>
              </a:rPr>
              <a:t>Красная Площадь </a:t>
            </a:r>
            <a:endParaRPr lang="ru-RU" sz="60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384" y="0"/>
            <a:ext cx="10937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Военный парад на Красной Площади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62994" y="-174171"/>
            <a:ext cx="4502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Новый год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463" y="0"/>
            <a:ext cx="11347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spc="600" dirty="0" smtClean="0">
                <a:solidFill>
                  <a:srgbClr val="FF0000"/>
                </a:solidFill>
              </a:rPr>
              <a:t>Собор Василия Блаженного </a:t>
            </a:r>
            <a:endParaRPr lang="ru-RU" sz="60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" y="0"/>
            <a:ext cx="12035118" cy="7083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0755" y="-78376"/>
            <a:ext cx="8464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Исторический музей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552"/>
            <a:ext cx="12192000" cy="7490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108" y="5947955"/>
            <a:ext cx="6871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spc="600" dirty="0" smtClean="0">
                <a:solidFill>
                  <a:srgbClr val="FF0000"/>
                </a:solidFill>
              </a:rPr>
              <a:t>Мавзолей </a:t>
            </a:r>
            <a:endParaRPr lang="ru-RU" sz="60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389" y="174171"/>
            <a:ext cx="11521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Памятник Минину и Пожарскому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4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674" y="5842337"/>
            <a:ext cx="6932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Вечный огонь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591" y="0"/>
            <a:ext cx="793350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«Это Родина моя</a:t>
            </a: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».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Реки чьи глубоки, чисты</a:t>
            </a:r>
          </a:p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И красивы берега?</a:t>
            </a:r>
          </a:p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Отвечайте без запинки </a:t>
            </a:r>
            <a:r>
              <a:rPr lang="ru-RU" sz="3200" spc="600" dirty="0" smtClean="0">
                <a:solidFill>
                  <a:srgbClr val="FF0000"/>
                </a:solidFill>
              </a:rPr>
              <a:t>–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Это Родина моя .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7737" y="0"/>
            <a:ext cx="7672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>
                <a:solidFill>
                  <a:srgbClr val="FF0000"/>
                </a:solidFill>
              </a:rPr>
              <a:t>Юрий Долгорукий». </a:t>
            </a:r>
            <a:r>
              <a:rPr lang="ru-RU" dirty="0"/>
              <a:t> 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23954" y="156754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600" dirty="0" smtClean="0">
                <a:solidFill>
                  <a:srgbClr val="FF0000"/>
                </a:solidFill>
              </a:rPr>
              <a:t>Береза </a:t>
            </a:r>
            <a:endParaRPr lang="ru-RU" sz="54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5" y="486426"/>
            <a:ext cx="7561761" cy="6084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818" y="-156755"/>
            <a:ext cx="5233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Балалайка 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31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3400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8057" y="1"/>
            <a:ext cx="5765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spc="600" dirty="0" smtClean="0">
                <a:solidFill>
                  <a:srgbClr val="FF0000"/>
                </a:solidFill>
              </a:rPr>
              <a:t>Купала </a:t>
            </a:r>
            <a:endParaRPr lang="ru-RU" sz="60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28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0"/>
            <a:ext cx="8497389" cy="6609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6412" y="-60960"/>
            <a:ext cx="5608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Матрешка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6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0193" y="322217"/>
            <a:ext cx="8760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 Горы снежные вершины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Прячут ввысь за облака.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Что за чудная картина</a:t>
            </a:r>
            <a:r>
              <a:rPr lang="en-US" sz="3200" spc="600" dirty="0" smtClean="0">
                <a:solidFill>
                  <a:srgbClr val="FF0000"/>
                </a:solidFill>
              </a:rPr>
              <a:t> </a:t>
            </a:r>
            <a:r>
              <a:rPr lang="ru-RU" sz="3200" spc="6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Это Родина моя 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7667" y="583473"/>
            <a:ext cx="59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Где поля и степь </a:t>
            </a:r>
            <a:r>
              <a:rPr lang="ru-RU" sz="3200" dirty="0" smtClean="0">
                <a:solidFill>
                  <a:srgbClr val="FF0000"/>
                </a:solidFill>
              </a:rPr>
              <a:t>без края,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5451" y="322217"/>
            <a:ext cx="5939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600" dirty="0">
                <a:solidFill>
                  <a:srgbClr val="FF0000"/>
                </a:solidFill>
              </a:rPr>
              <a:t>На цветах блестит роса. </a:t>
            </a:r>
            <a:r>
              <a:rPr lang="ru-RU" spc="600" dirty="0"/>
              <a:t> </a:t>
            </a:r>
            <a:endParaRPr lang="ru-RU" spc="600" dirty="0"/>
          </a:p>
        </p:txBody>
      </p:sp>
    </p:spTree>
    <p:extLst>
      <p:ext uri="{BB962C8B-B14F-4D97-AF65-F5344CB8AC3E}">
        <p14:creationId xmlns:p14="http://schemas.microsoft.com/office/powerpoint/2010/main" val="60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6218" y="0"/>
            <a:ext cx="8038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600" dirty="0">
                <a:solidFill>
                  <a:srgbClr val="FF0000"/>
                </a:solidFill>
              </a:rPr>
              <a:t>Песни птиц, жужжанье шмеля</a:t>
            </a:r>
            <a:r>
              <a:rPr lang="ru-RU" sz="3200" spc="6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ru-RU" sz="3200" spc="600" dirty="0" smtClean="0">
                <a:solidFill>
                  <a:srgbClr val="FF0000"/>
                </a:solidFill>
              </a:rPr>
              <a:t>Это Родина моя 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4560" y="296091"/>
            <a:ext cx="6818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600" dirty="0">
                <a:solidFill>
                  <a:srgbClr val="FF0000"/>
                </a:solidFill>
              </a:rPr>
              <a:t>Лес, как царство Берендея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310" y="191589"/>
            <a:ext cx="692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600" dirty="0">
                <a:solidFill>
                  <a:srgbClr val="FF0000"/>
                </a:solidFill>
              </a:rPr>
              <a:t>В нем живут медведь, лиса</a:t>
            </a:r>
            <a:endParaRPr lang="ru-RU" sz="3200" spc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165</Words>
  <Application>Microsoft Office PowerPoint</Application>
  <PresentationFormat>Широкоэкранный</PresentationFormat>
  <Paragraphs>43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2019-04-03T21:49:02Z</dcterms:created>
  <dcterms:modified xsi:type="dcterms:W3CDTF">2019-04-08T13:45:12Z</dcterms:modified>
</cp:coreProperties>
</file>