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1"/>
  </p:notesMasterIdLst>
  <p:sldIdLst>
    <p:sldId id="256" r:id="rId2"/>
    <p:sldId id="261" r:id="rId3"/>
    <p:sldId id="263" r:id="rId4"/>
    <p:sldId id="268" r:id="rId5"/>
    <p:sldId id="258" r:id="rId6"/>
    <p:sldId id="266" r:id="rId7"/>
    <p:sldId id="271" r:id="rId8"/>
    <p:sldId id="267" r:id="rId9"/>
    <p:sldId id="272" r:id="rId10"/>
  </p:sldIdLst>
  <p:sldSz cx="9144000" cy="6858000" type="screen4x3"/>
  <p:notesSz cx="6858000" cy="9144000"/>
  <p:embeddedFontLst>
    <p:embeddedFont>
      <p:font typeface="Rubius" panose="02000503090000020003" pitchFamily="2" charset="0"/>
      <p:regular r:id="rId12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008000"/>
    <a:srgbClr val="CC9900"/>
    <a:srgbClr val="006600"/>
    <a:srgbClr val="108A27"/>
    <a:srgbClr val="347BB6"/>
    <a:srgbClr val="3071A6"/>
    <a:srgbClr val="29618F"/>
    <a:srgbClr val="2A65AC"/>
    <a:srgbClr val="2D6B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presProps" Target="pres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font" Target="fonts/font1.fntdata" /><Relationship Id="rId2" Type="http://schemas.openxmlformats.org/officeDocument/2006/relationships/slide" Target="slides/slide1.xml" /><Relationship Id="rId16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notesMaster" Target="notesMasters/notesMaster1.xml" /><Relationship Id="rId5" Type="http://schemas.openxmlformats.org/officeDocument/2006/relationships/slide" Target="slides/slide4.xml" /><Relationship Id="rId15" Type="http://schemas.openxmlformats.org/officeDocument/2006/relationships/theme" Target="theme/theme1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viewProps" Target="viewProp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31B946-0075-4C4D-B1E2-B9CD01769B2E}" type="datetimeFigureOut">
              <a:rPr lang="ru-RU" smtClean="0"/>
              <a:t>31.05.2020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2051A8-A6ED-3F4F-A029-5D59D70AE5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51268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2051A8-A6ED-3F4F-A029-5D59D70AE5EA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0808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image" Target="../media/image1.jpeg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31.05.2020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WhHSH4amrNM" TargetMode="External" /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6.png" /><Relationship Id="rId4" Type="http://schemas.openxmlformats.org/officeDocument/2006/relationships/hyperlink" Target="https://youtu.be/IK1WIYs-naM" TargetMode="Externa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 /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11.jpeg" /><Relationship Id="rId5" Type="http://schemas.openxmlformats.org/officeDocument/2006/relationships/image" Target="../media/image10.jpeg" /><Relationship Id="rId4" Type="http://schemas.openxmlformats.org/officeDocument/2006/relationships/image" Target="../media/image9.jpeg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 /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loud.mail.ru/public/29zU/3m4sR3vn3" TargetMode="External" /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 /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17.jpeg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7PgpmI1xQxY" TargetMode="External" /><Relationship Id="rId2" Type="http://schemas.openxmlformats.org/officeDocument/2006/relationships/image" Target="../media/image18.png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19.png" /><Relationship Id="rId4" Type="http://schemas.openxmlformats.org/officeDocument/2006/relationships/hyperlink" Target="https://youtu.be/FdRjZwf9wK8" TargetMode="Externa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 /><Relationship Id="rId2" Type="http://schemas.openxmlformats.org/officeDocument/2006/relationships/image" Target="../media/image20.jpe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24.jpeg" /><Relationship Id="rId5" Type="http://schemas.openxmlformats.org/officeDocument/2006/relationships/image" Target="../media/image23.jpeg" /><Relationship Id="rId4" Type="http://schemas.openxmlformats.org/officeDocument/2006/relationships/image" Target="../media/image22.jpe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43808" y="3573016"/>
            <a:ext cx="3384376" cy="136815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000" dirty="0">
                <a:ln w="1905"/>
                <a:solidFill>
                  <a:schemeClr val="accent6">
                    <a:lumMod val="50000"/>
                  </a:schemeClr>
                </a:solidFill>
                <a:latin typeface="Rubius" pitchFamily="2" charset="0"/>
              </a:rPr>
              <a:t>Воспитатели:</a:t>
            </a:r>
          </a:p>
          <a:p>
            <a:pPr>
              <a:spcBef>
                <a:spcPts val="0"/>
              </a:spcBef>
            </a:pPr>
            <a:r>
              <a:rPr lang="ru-RU" sz="2000" dirty="0">
                <a:ln w="1905"/>
                <a:solidFill>
                  <a:schemeClr val="accent6">
                    <a:lumMod val="50000"/>
                  </a:schemeClr>
                </a:solidFill>
                <a:latin typeface="Rubius" pitchFamily="2" charset="0"/>
              </a:rPr>
              <a:t>Бузанова Р.Н., </a:t>
            </a:r>
            <a:r>
              <a:rPr lang="ru-RU" sz="2000" dirty="0" err="1">
                <a:ln w="1905"/>
                <a:solidFill>
                  <a:schemeClr val="accent6">
                    <a:lumMod val="50000"/>
                  </a:schemeClr>
                </a:solidFill>
                <a:latin typeface="Rubius" pitchFamily="2" charset="0"/>
              </a:rPr>
              <a:t>Шаповалова</a:t>
            </a:r>
            <a:r>
              <a:rPr lang="ru-RU" sz="2000" dirty="0">
                <a:ln w="1905"/>
                <a:solidFill>
                  <a:schemeClr val="accent6">
                    <a:lumMod val="50000"/>
                  </a:schemeClr>
                </a:solidFill>
                <a:latin typeface="Rubius" pitchFamily="2" charset="0"/>
              </a:rPr>
              <a:t> С.С., </a:t>
            </a:r>
            <a:r>
              <a:rPr lang="ru-RU" sz="2000" dirty="0" err="1">
                <a:ln w="1905"/>
                <a:solidFill>
                  <a:schemeClr val="accent6">
                    <a:lumMod val="50000"/>
                  </a:schemeClr>
                </a:solidFill>
                <a:latin typeface="Rubius" pitchFamily="2" charset="0"/>
              </a:rPr>
              <a:t>Цацульникова</a:t>
            </a:r>
            <a:r>
              <a:rPr lang="ru-RU" sz="2000" dirty="0">
                <a:ln w="1905"/>
                <a:solidFill>
                  <a:schemeClr val="accent6">
                    <a:lumMod val="50000"/>
                  </a:schemeClr>
                </a:solidFill>
                <a:latin typeface="Rubius" pitchFamily="2" charset="0"/>
              </a:rPr>
              <a:t> Л.А., </a:t>
            </a:r>
            <a:r>
              <a:rPr lang="ru-RU" sz="2000" dirty="0" err="1">
                <a:ln w="1905"/>
                <a:solidFill>
                  <a:schemeClr val="accent6">
                    <a:lumMod val="50000"/>
                  </a:schemeClr>
                </a:solidFill>
                <a:latin typeface="Rubius" pitchFamily="2" charset="0"/>
              </a:rPr>
              <a:t>Тюпенкина</a:t>
            </a:r>
            <a:r>
              <a:rPr lang="ru-RU" sz="2000" dirty="0">
                <a:ln w="1905"/>
                <a:solidFill>
                  <a:schemeClr val="accent6">
                    <a:lumMod val="50000"/>
                  </a:schemeClr>
                </a:solidFill>
                <a:latin typeface="Rubius" pitchFamily="2" charset="0"/>
              </a:rPr>
              <a:t> Н.Н., </a:t>
            </a:r>
            <a:r>
              <a:rPr lang="ru-RU" sz="2000" dirty="0" err="1">
                <a:ln w="1905"/>
                <a:solidFill>
                  <a:schemeClr val="accent6">
                    <a:lumMod val="50000"/>
                  </a:schemeClr>
                </a:solidFill>
                <a:latin typeface="Rubius" pitchFamily="2" charset="0"/>
              </a:rPr>
              <a:t>Бархатова</a:t>
            </a:r>
            <a:r>
              <a:rPr lang="ru-RU" sz="2000" dirty="0">
                <a:ln w="1905"/>
                <a:solidFill>
                  <a:schemeClr val="accent6">
                    <a:lumMod val="50000"/>
                  </a:schemeClr>
                </a:solidFill>
                <a:latin typeface="Rubius" pitchFamily="2" charset="0"/>
              </a:rPr>
              <a:t> А.С.</a:t>
            </a:r>
            <a:endParaRPr lang="ru-RU" sz="2000" dirty="0">
              <a:solidFill>
                <a:schemeClr val="tx1"/>
              </a:solidFill>
              <a:latin typeface="Rubius" pitchFamily="2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1043608" y="1268760"/>
            <a:ext cx="7056784" cy="936104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>
              <a:lnSpc>
                <a:spcPct val="90000"/>
              </a:lnSpc>
            </a:pPr>
            <a:r>
              <a:rPr lang="ru-RU" sz="3600" b="1" dirty="0">
                <a:ln w="9525">
                  <a:solidFill>
                    <a:srgbClr val="8A6600"/>
                  </a:solidFill>
                </a:ln>
                <a:blipFill dpi="0" rotWithShape="1">
                  <a:blip r:embed="rId2"/>
                  <a:srcRect/>
                  <a:stretch>
                    <a:fillRect/>
                  </a:stretch>
                </a:blipFill>
                <a:effectLst>
                  <a:reflection blurRad="12700" stA="38000" endPos="45000" dir="5400000" sy="-100000" algn="bl" rotWithShape="0"/>
                </a:effectLst>
                <a:latin typeface="Rubius" pitchFamily="2" charset="0"/>
              </a:rPr>
              <a:t>Тема: Лето красное!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036453" y="2132856"/>
            <a:ext cx="541205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ln w="9525">
                  <a:solidFill>
                    <a:srgbClr val="8A6600"/>
                  </a:solidFill>
                </a:ln>
                <a:blipFill dpi="0" rotWithShape="1">
                  <a:blip r:embed="rId2"/>
                  <a:srcRect/>
                  <a:stretch>
                    <a:fillRect/>
                  </a:stretch>
                </a:blipFill>
                <a:effectLst>
                  <a:reflection blurRad="12700" stA="38000" endPos="45000" dir="5400000" sy="-100000" algn="bl" rotWithShape="0"/>
                </a:effectLst>
                <a:latin typeface="Rubius" pitchFamily="2" charset="0"/>
              </a:rPr>
              <a:t>Отчет по работе с воспитанниками и </a:t>
            </a:r>
          </a:p>
          <a:p>
            <a:pPr algn="ctr"/>
            <a:r>
              <a:rPr lang="ru-RU" sz="2400" b="1" dirty="0">
                <a:ln w="9525">
                  <a:solidFill>
                    <a:srgbClr val="8A6600"/>
                  </a:solidFill>
                </a:ln>
                <a:blipFill dpi="0" rotWithShape="1">
                  <a:blip r:embed="rId2"/>
                  <a:srcRect/>
                  <a:stretch>
                    <a:fillRect/>
                  </a:stretch>
                </a:blipFill>
                <a:effectLst>
                  <a:reflection blurRad="12700" stA="38000" endPos="45000" dir="5400000" sy="-100000" algn="bl" rotWithShape="0"/>
                </a:effectLst>
                <a:latin typeface="Rubius" pitchFamily="2" charset="0"/>
              </a:rPr>
              <a:t>их родителями</a:t>
            </a:r>
          </a:p>
          <a:p>
            <a:pPr algn="ctr"/>
            <a:r>
              <a:rPr lang="ru-RU" sz="2400" b="1" dirty="0">
                <a:ln w="9525">
                  <a:solidFill>
                    <a:srgbClr val="8A6600"/>
                  </a:solidFill>
                </a:ln>
                <a:blipFill dpi="0" rotWithShape="1">
                  <a:blip r:embed="rId2"/>
                  <a:srcRect/>
                  <a:stretch>
                    <a:fillRect/>
                  </a:stretch>
                </a:blipFill>
                <a:effectLst>
                  <a:reflection blurRad="12700" stA="38000" endPos="45000" dir="5400000" sy="-100000" algn="bl" rotWithShape="0"/>
                </a:effectLst>
                <a:latin typeface="Rubius" pitchFamily="2" charset="0"/>
              </a:rPr>
              <a:t>С 25 по 29 мая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7835511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980728"/>
            <a:ext cx="6912768" cy="72008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6">
                    <a:lumMod val="50000"/>
                  </a:schemeClr>
                </a:solidFill>
                <a:effectLst>
                  <a:outerShdw blurRad="25400" dist="25400" dir="2700000" algn="tl">
                    <a:srgbClr val="000000">
                      <a:alpha val="43137"/>
                    </a:srgbClr>
                  </a:outerShdw>
                </a:effectLst>
                <a:latin typeface="Rubius" pitchFamily="2" charset="0"/>
              </a:rPr>
              <a:t>Понедельник 25.05.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115616" y="1988839"/>
            <a:ext cx="6840760" cy="37444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Посмотрите с детьми мультфильм «Путешествие муравья»</a:t>
            </a:r>
          </a:p>
          <a:p>
            <a:pPr marL="0" indent="0">
              <a:buNone/>
            </a:pPr>
            <a:r>
              <a:rPr lang="en-US" dirty="0">
                <a:hlinkClick r:id="rId3"/>
              </a:rPr>
              <a:t>https://youtu.be/WhHSH4amrNM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Обсудите с детьми содержание мультфильма, вспомните всех героев мультфильма .</a:t>
            </a:r>
          </a:p>
        </p:txBody>
      </p:sp>
    </p:spTree>
    <p:extLst>
      <p:ext uri="{BB962C8B-B14F-4D97-AF65-F5344CB8AC3E}">
        <p14:creationId xmlns:p14="http://schemas.microsoft.com/office/powerpoint/2010/main" val="39869234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52488" y="273050"/>
            <a:ext cx="8291512" cy="1162050"/>
          </a:xfrm>
        </p:spPr>
        <p:txBody>
          <a:bodyPr>
            <a:normAutofit/>
          </a:bodyPr>
          <a:lstStyle/>
          <a:p>
            <a:pPr algn="ctr"/>
            <a:r>
              <a:rPr lang="ru-RU" sz="4400" b="0" dirty="0">
                <a:solidFill>
                  <a:schemeClr val="accent6">
                    <a:lumMod val="50000"/>
                  </a:schemeClr>
                </a:solidFill>
                <a:effectLst>
                  <a:outerShdw blurRad="25400" dist="25400" dir="2700000" algn="tl">
                    <a:srgbClr val="000000">
                      <a:alpha val="43137"/>
                    </a:srgbClr>
                  </a:outerShdw>
                </a:effectLst>
                <a:latin typeface="Rubius" pitchFamily="2" charset="0"/>
              </a:rPr>
              <a:t>Вторник 26.05</a:t>
            </a:r>
          </a:p>
        </p:txBody>
      </p:sp>
      <p:sp>
        <p:nvSpPr>
          <p:cNvPr id="6" name="Объект 5"/>
          <p:cNvSpPr>
            <a:spLocks noGrp="1"/>
          </p:cNvSpPr>
          <p:nvPr>
            <p:ph idx="4294967295"/>
          </p:nvPr>
        </p:nvSpPr>
        <p:spPr>
          <a:xfrm>
            <a:off x="3080222" y="1351608"/>
            <a:ext cx="5111750" cy="72072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>
                <a:hlinkClick r:id="rId4"/>
              </a:rPr>
              <a:t>https://youtu.be/IK1WIYs-naM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0" y="1435100"/>
            <a:ext cx="3008313" cy="4691063"/>
          </a:xfrm>
        </p:spPr>
        <p:txBody>
          <a:bodyPr/>
          <a:lstStyle/>
          <a:p>
            <a:r>
              <a:rPr lang="ru-RU" sz="3200" dirty="0"/>
              <a:t>Предлагаем вам слепить из пластилина «Муравья»</a:t>
            </a:r>
          </a:p>
          <a:p>
            <a:endParaRPr lang="ru-RU" dirty="0"/>
          </a:p>
        </p:txBody>
      </p:sp>
      <p:pic>
        <p:nvPicPr>
          <p:cNvPr id="5" name="Рисунок 4" descr="Безымянный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80221" y="1988840"/>
            <a:ext cx="4659313" cy="32448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309417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533E74A-E193-6D4D-AAA6-09BE26218824}"/>
              </a:ext>
            </a:extLst>
          </p:cNvPr>
          <p:cNvSpPr txBox="1"/>
          <p:nvPr/>
        </p:nvSpPr>
        <p:spPr>
          <a:xfrm>
            <a:off x="670089" y="380321"/>
            <a:ext cx="33051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b="1"/>
              <a:t>1 группа</a:t>
            </a:r>
            <a:endParaRPr lang="ru-RU" sz="4000" b="1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66E88D-EFD8-CC46-A44E-E70EDB57AB21}"/>
              </a:ext>
            </a:extLst>
          </p:cNvPr>
          <p:cNvSpPr txBox="1"/>
          <p:nvPr/>
        </p:nvSpPr>
        <p:spPr>
          <a:xfrm>
            <a:off x="3368556" y="380321"/>
            <a:ext cx="30958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b="1"/>
              <a:t>2 группа</a:t>
            </a:r>
            <a:endParaRPr lang="ru-RU" sz="4000" b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FD50F29-CC23-8349-9E7F-7C34BF3E0C7D}"/>
              </a:ext>
            </a:extLst>
          </p:cNvPr>
          <p:cNvSpPr txBox="1"/>
          <p:nvPr/>
        </p:nvSpPr>
        <p:spPr>
          <a:xfrm>
            <a:off x="6230018" y="380321"/>
            <a:ext cx="34850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b="1"/>
              <a:t>4 группа</a:t>
            </a:r>
            <a:endParaRPr lang="ru-RU" sz="4000" b="1"/>
          </a:p>
        </p:txBody>
      </p:sp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29B85B93-FC12-5F4E-8071-E16E4C02BB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556" y="1119909"/>
            <a:ext cx="2425903" cy="2236650"/>
          </a:xfrm>
          <a:prstGeom prst="rect">
            <a:avLst/>
          </a:prstGeom>
        </p:spPr>
      </p:pic>
      <p:pic>
        <p:nvPicPr>
          <p:cNvPr id="7" name="Рисунок 7">
            <a:extLst>
              <a:ext uri="{FF2B5EF4-FFF2-40B4-BE49-F238E27FC236}">
                <a16:creationId xmlns:a16="http://schemas.microsoft.com/office/drawing/2014/main" id="{38750C69-ED03-004C-A80D-8299CDFA07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556" y="3854597"/>
            <a:ext cx="2425903" cy="2312034"/>
          </a:xfrm>
          <a:prstGeom prst="rect">
            <a:avLst/>
          </a:prstGeom>
        </p:spPr>
      </p:pic>
      <p:pic>
        <p:nvPicPr>
          <p:cNvPr id="6" name="Рисунок 7">
            <a:extLst>
              <a:ext uri="{FF2B5EF4-FFF2-40B4-BE49-F238E27FC236}">
                <a16:creationId xmlns:a16="http://schemas.microsoft.com/office/drawing/2014/main" id="{852DD838-6114-C541-8510-B22E6BCF39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994" y="1755352"/>
            <a:ext cx="2109875" cy="2706690"/>
          </a:xfrm>
          <a:prstGeom prst="rect">
            <a:avLst/>
          </a:prstGeom>
        </p:spPr>
      </p:pic>
      <p:pic>
        <p:nvPicPr>
          <p:cNvPr id="9" name="Рисунок 9">
            <a:extLst>
              <a:ext uri="{FF2B5EF4-FFF2-40B4-BE49-F238E27FC236}">
                <a16:creationId xmlns:a16="http://schemas.microsoft.com/office/drawing/2014/main" id="{BFFF064A-15DE-B247-BAD7-E3FEE1F5A7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5132" y="1253470"/>
            <a:ext cx="2334447" cy="2103089"/>
          </a:xfrm>
          <a:prstGeom prst="rect">
            <a:avLst/>
          </a:prstGeom>
        </p:spPr>
      </p:pic>
      <p:pic>
        <p:nvPicPr>
          <p:cNvPr id="11" name="Рисунок 11">
            <a:extLst>
              <a:ext uri="{FF2B5EF4-FFF2-40B4-BE49-F238E27FC236}">
                <a16:creationId xmlns:a16="http://schemas.microsoft.com/office/drawing/2014/main" id="{0C367BDF-4CE4-7F41-8037-253746E5ED8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5132" y="3676434"/>
            <a:ext cx="2159814" cy="2218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2182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7992888" cy="72008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6">
                    <a:lumMod val="50000"/>
                  </a:schemeClr>
                </a:solidFill>
                <a:effectLst>
                  <a:outerShdw blurRad="25400" dist="25400" dir="2700000" algn="tl">
                    <a:srgbClr val="000000">
                      <a:alpha val="43137"/>
                    </a:srgbClr>
                  </a:outerShdw>
                </a:effectLst>
                <a:latin typeface="Rubius" pitchFamily="2" charset="0"/>
              </a:rPr>
              <a:t>Среда 27.05</a:t>
            </a: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67544" y="1124744"/>
            <a:ext cx="8208912" cy="4896544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Прочитайте и выучите любое стихотворение</a:t>
            </a:r>
          </a:p>
        </p:txBody>
      </p:sp>
      <p:pic>
        <p:nvPicPr>
          <p:cNvPr id="4" name="Рисунок 3" descr="жук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988840"/>
            <a:ext cx="3707904" cy="27809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изображение_viber_2020-05-21_14-32-5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1700808"/>
            <a:ext cx="2654926" cy="45363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765978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81050" y="273050"/>
            <a:ext cx="8362950" cy="1162050"/>
          </a:xfrm>
        </p:spPr>
        <p:txBody>
          <a:bodyPr>
            <a:normAutofit/>
          </a:bodyPr>
          <a:lstStyle/>
          <a:p>
            <a:pPr algn="ctr"/>
            <a:r>
              <a:rPr lang="ru-RU" sz="4400" b="0" dirty="0">
                <a:solidFill>
                  <a:schemeClr val="accent6">
                    <a:lumMod val="50000"/>
                  </a:schemeClr>
                </a:solidFill>
                <a:effectLst>
                  <a:outerShdw blurRad="25400" dist="25400" dir="2700000" algn="tl">
                    <a:srgbClr val="000000">
                      <a:alpha val="43137"/>
                    </a:srgbClr>
                  </a:outerShdw>
                </a:effectLst>
                <a:latin typeface="Rubius" pitchFamily="2" charset="0"/>
              </a:rPr>
              <a:t>Четверг 28.05</a:t>
            </a:r>
            <a:endParaRPr lang="ru-RU" sz="4400" b="0" dirty="0"/>
          </a:p>
        </p:txBody>
      </p:sp>
      <p:pic>
        <p:nvPicPr>
          <p:cNvPr id="5" name="Содержимое 4" descr="изображение_viber_2020-05-22_11-03-35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4056817" y="1551669"/>
            <a:ext cx="3677340" cy="413702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624813" y="1437366"/>
            <a:ext cx="3008313" cy="4691063"/>
          </a:xfrm>
        </p:spPr>
        <p:txBody>
          <a:bodyPr/>
          <a:lstStyle/>
          <a:p>
            <a:r>
              <a:rPr lang="ru-RU" sz="3200" dirty="0"/>
              <a:t>Сегодня предлагаем вам поиграть с счетными палочками, создать из них любую картину!</a:t>
            </a: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835696" y="5805264"/>
            <a:ext cx="44422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https://cloud.mail.ru/public/29zU/3m4sR3vn3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533E74A-E193-6D4D-AAA6-09BE26218824}"/>
              </a:ext>
            </a:extLst>
          </p:cNvPr>
          <p:cNvSpPr txBox="1"/>
          <p:nvPr/>
        </p:nvSpPr>
        <p:spPr>
          <a:xfrm>
            <a:off x="670089" y="380321"/>
            <a:ext cx="33051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b="1"/>
              <a:t>1 группа</a:t>
            </a:r>
            <a:endParaRPr lang="ru-RU" sz="4000" b="1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66E88D-EFD8-CC46-A44E-E70EDB57AB21}"/>
              </a:ext>
            </a:extLst>
          </p:cNvPr>
          <p:cNvSpPr txBox="1"/>
          <p:nvPr/>
        </p:nvSpPr>
        <p:spPr>
          <a:xfrm>
            <a:off x="3368556" y="380321"/>
            <a:ext cx="30958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b="1"/>
              <a:t>2 группа</a:t>
            </a:r>
            <a:endParaRPr lang="ru-RU" sz="4000" b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FD50F29-CC23-8349-9E7F-7C34BF3E0C7D}"/>
              </a:ext>
            </a:extLst>
          </p:cNvPr>
          <p:cNvSpPr txBox="1"/>
          <p:nvPr/>
        </p:nvSpPr>
        <p:spPr>
          <a:xfrm>
            <a:off x="6230018" y="380321"/>
            <a:ext cx="34850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b="1"/>
              <a:t>4 группа</a:t>
            </a:r>
            <a:endParaRPr lang="ru-RU" sz="4000" b="1"/>
          </a:p>
        </p:txBody>
      </p:sp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69BC8CD7-8C91-F244-9A5B-F67215DE4D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0018" y="1602565"/>
            <a:ext cx="2158773" cy="3335256"/>
          </a:xfrm>
          <a:prstGeom prst="rect">
            <a:avLst/>
          </a:prstGeom>
        </p:spPr>
      </p:pic>
      <p:pic>
        <p:nvPicPr>
          <p:cNvPr id="7" name="Рисунок 7">
            <a:extLst>
              <a:ext uri="{FF2B5EF4-FFF2-40B4-BE49-F238E27FC236}">
                <a16:creationId xmlns:a16="http://schemas.microsoft.com/office/drawing/2014/main" id="{A4B06B9A-C129-5F40-8AB2-2D0D6388FC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2300" y="2163991"/>
            <a:ext cx="2318146" cy="3335256"/>
          </a:xfrm>
          <a:prstGeom prst="rect">
            <a:avLst/>
          </a:prstGeom>
        </p:spPr>
      </p:pic>
      <p:pic>
        <p:nvPicPr>
          <p:cNvPr id="6" name="Рисунок 7">
            <a:extLst>
              <a:ext uri="{FF2B5EF4-FFF2-40B4-BE49-F238E27FC236}">
                <a16:creationId xmlns:a16="http://schemas.microsoft.com/office/drawing/2014/main" id="{17ADDA9E-A196-EE43-A317-55B1D8CF5B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582" y="1397000"/>
            <a:ext cx="2318146" cy="3746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6601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08025" y="273050"/>
            <a:ext cx="8435975" cy="852488"/>
          </a:xfrm>
        </p:spPr>
        <p:txBody>
          <a:bodyPr>
            <a:noAutofit/>
          </a:bodyPr>
          <a:lstStyle/>
          <a:p>
            <a:pPr algn="ctr"/>
            <a:r>
              <a:rPr lang="ru-RU" sz="4400" b="0" dirty="0">
                <a:solidFill>
                  <a:schemeClr val="accent6">
                    <a:lumMod val="50000"/>
                  </a:schemeClr>
                </a:solidFill>
                <a:effectLst>
                  <a:outerShdw blurRad="25400" dist="25400" dir="2700000" algn="tl">
                    <a:srgbClr val="000000">
                      <a:alpha val="43137"/>
                    </a:srgbClr>
                  </a:outerShdw>
                </a:effectLst>
                <a:latin typeface="Rubius" pitchFamily="2" charset="0"/>
              </a:rPr>
              <a:t>Пятница 29.05</a:t>
            </a:r>
            <a:endParaRPr lang="ru-RU" sz="4400" b="0" dirty="0"/>
          </a:p>
        </p:txBody>
      </p:sp>
      <p:pic>
        <p:nvPicPr>
          <p:cNvPr id="8" name="Содержимое 7" descr="Безымянный 1.pn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4083922" y="1054534"/>
            <a:ext cx="3984314" cy="2364566"/>
          </a:xfrm>
        </p:spPr>
      </p:pic>
      <p:sp>
        <p:nvSpPr>
          <p:cNvPr id="5" name="Текст 4"/>
          <p:cNvSpPr>
            <a:spLocks noGrp="1"/>
          </p:cNvSpPr>
          <p:nvPr>
            <p:ph type="body" sz="half" idx="4294967295"/>
          </p:nvPr>
        </p:nvSpPr>
        <p:spPr>
          <a:xfrm>
            <a:off x="870003" y="1227485"/>
            <a:ext cx="2709863" cy="4691062"/>
          </a:xfrm>
        </p:spPr>
        <p:txBody>
          <a:bodyPr>
            <a:normAutofit lnSpcReduction="10000"/>
          </a:bodyPr>
          <a:lstStyle/>
          <a:p>
            <a:r>
              <a:rPr lang="ru-RU" sz="3200" dirty="0"/>
              <a:t>Предлагаем вам сегодня нарисовать любого насекомого! </a:t>
            </a:r>
          </a:p>
          <a:p>
            <a:r>
              <a:rPr lang="ru-RU" sz="3200" dirty="0"/>
              <a:t>Используя для этого разные техники рисования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220072" y="3068960"/>
            <a:ext cx="31021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https://youtu.be/7PgpmI1xQxY</a:t>
            </a:r>
            <a:endParaRPr lang="ru-RU" dirty="0"/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995936" y="5517232"/>
            <a:ext cx="31021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https://youtu.be/FdRjZwf9wK8</a:t>
            </a:r>
            <a:endParaRPr lang="ru-RU" dirty="0"/>
          </a:p>
          <a:p>
            <a:endParaRPr lang="ru-RU" dirty="0"/>
          </a:p>
        </p:txBody>
      </p:sp>
      <p:pic>
        <p:nvPicPr>
          <p:cNvPr id="9" name="Рисунок 8" descr="Безымянный 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11960" y="3573016"/>
            <a:ext cx="3315163" cy="191479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533E74A-E193-6D4D-AAA6-09BE26218824}"/>
              </a:ext>
            </a:extLst>
          </p:cNvPr>
          <p:cNvSpPr txBox="1"/>
          <p:nvPr/>
        </p:nvSpPr>
        <p:spPr>
          <a:xfrm>
            <a:off x="670089" y="380321"/>
            <a:ext cx="33051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b="1"/>
              <a:t>1 группа</a:t>
            </a:r>
            <a:endParaRPr lang="ru-RU" sz="4000" b="1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66E88D-EFD8-CC46-A44E-E70EDB57AB21}"/>
              </a:ext>
            </a:extLst>
          </p:cNvPr>
          <p:cNvSpPr txBox="1"/>
          <p:nvPr/>
        </p:nvSpPr>
        <p:spPr>
          <a:xfrm>
            <a:off x="3368556" y="380321"/>
            <a:ext cx="30958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b="1"/>
              <a:t>2 группа</a:t>
            </a:r>
            <a:endParaRPr lang="ru-RU" sz="4000" b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FD50F29-CC23-8349-9E7F-7C34BF3E0C7D}"/>
              </a:ext>
            </a:extLst>
          </p:cNvPr>
          <p:cNvSpPr txBox="1"/>
          <p:nvPr/>
        </p:nvSpPr>
        <p:spPr>
          <a:xfrm>
            <a:off x="6230018" y="380321"/>
            <a:ext cx="34850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b="1"/>
              <a:t>4 группа</a:t>
            </a:r>
            <a:endParaRPr lang="ru-RU" sz="4000" b="1"/>
          </a:p>
        </p:txBody>
      </p:sp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5E63476A-67AE-8A4A-8FA5-9442A4C9BA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556" y="1397000"/>
            <a:ext cx="2126915" cy="2244578"/>
          </a:xfrm>
          <a:prstGeom prst="rect">
            <a:avLst/>
          </a:prstGeom>
        </p:spPr>
      </p:pic>
      <p:pic>
        <p:nvPicPr>
          <p:cNvPr id="7" name="Рисунок 7">
            <a:extLst>
              <a:ext uri="{FF2B5EF4-FFF2-40B4-BE49-F238E27FC236}">
                <a16:creationId xmlns:a16="http://schemas.microsoft.com/office/drawing/2014/main" id="{07DBF3E0-F33D-104D-8605-65EA68F44D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556" y="4055392"/>
            <a:ext cx="2126915" cy="2144805"/>
          </a:xfrm>
          <a:prstGeom prst="rect">
            <a:avLst/>
          </a:prstGeom>
        </p:spPr>
      </p:pic>
      <p:pic>
        <p:nvPicPr>
          <p:cNvPr id="6" name="Рисунок 7">
            <a:extLst>
              <a:ext uri="{FF2B5EF4-FFF2-40B4-BE49-F238E27FC236}">
                <a16:creationId xmlns:a16="http://schemas.microsoft.com/office/drawing/2014/main" id="{33B4ED8B-F141-B04C-A25C-2A4DA1AAB9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167" y="1825982"/>
            <a:ext cx="2410511" cy="2855587"/>
          </a:xfrm>
          <a:prstGeom prst="rect">
            <a:avLst/>
          </a:prstGeom>
        </p:spPr>
      </p:pic>
      <p:pic>
        <p:nvPicPr>
          <p:cNvPr id="9" name="Рисунок 9">
            <a:extLst>
              <a:ext uri="{FF2B5EF4-FFF2-40B4-BE49-F238E27FC236}">
                <a16:creationId xmlns:a16="http://schemas.microsoft.com/office/drawing/2014/main" id="{D612A095-B638-B245-8203-9A61EC784A3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227" y="1397000"/>
            <a:ext cx="2264887" cy="2107385"/>
          </a:xfrm>
          <a:prstGeom prst="rect">
            <a:avLst/>
          </a:prstGeom>
        </p:spPr>
      </p:pic>
      <p:pic>
        <p:nvPicPr>
          <p:cNvPr id="11" name="Рисунок 11">
            <a:extLst>
              <a:ext uri="{FF2B5EF4-FFF2-40B4-BE49-F238E27FC236}">
                <a16:creationId xmlns:a16="http://schemas.microsoft.com/office/drawing/2014/main" id="{D151243C-7BB8-DB42-9316-FF0CFC1A068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0810" y="4035707"/>
            <a:ext cx="2126915" cy="1782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0889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4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03504"/>
      </a:hlink>
      <a:folHlink>
        <a:srgbClr val="F9B277"/>
      </a:folHlink>
    </a:clrScheme>
    <a:fontScheme name="Другая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1476</TotalTime>
  <Words>120</Words>
  <Application>Microsoft Office PowerPoint</Application>
  <PresentationFormat>Экран (4:3)</PresentationFormat>
  <Paragraphs>23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Тема: Лето красное!</vt:lpstr>
      <vt:lpstr>Понедельник 25.05.</vt:lpstr>
      <vt:lpstr>Вторник 26.05</vt:lpstr>
      <vt:lpstr>Презентация PowerPoint</vt:lpstr>
      <vt:lpstr>Среда 27.05</vt:lpstr>
      <vt:lpstr>Четверг 28.05</vt:lpstr>
      <vt:lpstr>Презентация PowerPoint</vt:lpstr>
      <vt:lpstr>Пятница 29.05</vt:lpstr>
      <vt:lpstr>Презентация PowerPoint</vt:lpstr>
    </vt:vector>
  </TitlesOfParts>
  <Company>МАОУ лицей №21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Сказочные</dc:title>
  <dc:creator>Ранько Елена</dc:creator>
  <cp:lastModifiedBy>laratsats@gmail.com</cp:lastModifiedBy>
  <cp:revision>104</cp:revision>
  <dcterms:created xsi:type="dcterms:W3CDTF">2015-04-19T15:51:03Z</dcterms:created>
  <dcterms:modified xsi:type="dcterms:W3CDTF">2020-05-31T14:41:22Z</dcterms:modified>
</cp:coreProperties>
</file>