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40A025-A329-417E-9993-2659E5F8E042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2EF48-312A-4CD8-BF82-279AE18AFAC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40A025-A329-417E-9993-2659E5F8E042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2EF48-312A-4CD8-BF82-279AE18AF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40A025-A329-417E-9993-2659E5F8E042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2EF48-312A-4CD8-BF82-279AE18AF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40A025-A329-417E-9993-2659E5F8E042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2EF48-312A-4CD8-BF82-279AE18AF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40A025-A329-417E-9993-2659E5F8E042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2EF48-312A-4CD8-BF82-279AE18AFAC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40A025-A329-417E-9993-2659E5F8E042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2EF48-312A-4CD8-BF82-279AE18AF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40A025-A329-417E-9993-2659E5F8E042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2EF48-312A-4CD8-BF82-279AE18AF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40A025-A329-417E-9993-2659E5F8E042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2EF48-312A-4CD8-BF82-279AE18AF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40A025-A329-417E-9993-2659E5F8E042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2EF48-312A-4CD8-BF82-279AE18AFAC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40A025-A329-417E-9993-2659E5F8E042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2EF48-312A-4CD8-BF82-279AE18AF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40A025-A329-417E-9993-2659E5F8E042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72EF48-312A-4CD8-BF82-279AE18AFAC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340A025-A329-417E-9993-2659E5F8E042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272EF48-312A-4CD8-BF82-279AE18AFAC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Бельских Ольга Леонидовна,</a:t>
            </a:r>
            <a:br>
              <a:rPr lang="ru-RU" sz="2800" dirty="0" smtClean="0"/>
            </a:br>
            <a:r>
              <a:rPr lang="ru-RU" sz="2800" dirty="0" smtClean="0"/>
              <a:t>Педагог – психолог МБДОУ № 169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ПРОБЛЕМЫ </a:t>
            </a:r>
            <a:r>
              <a:rPr lang="ru-RU" sz="3200" dirty="0" smtClean="0"/>
              <a:t>КОМПЛЕКСНОГО СОПРОВОЖДЕНИЯ ДЕТЕЙ С ОГРАНИЧЕННЫМИ ВОЗМОЖНОСТЯМИ ЗДОРОВЬЯ В УСЛОВИЯХ ДОО</a:t>
            </a:r>
          </a:p>
          <a:p>
            <a:endParaRPr lang="ru-RU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Актуальность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844824"/>
            <a:ext cx="7406640" cy="3888432"/>
          </a:xfrm>
        </p:spPr>
        <p:txBody>
          <a:bodyPr>
            <a:normAutofit/>
          </a:bodyPr>
          <a:lstStyle/>
          <a:p>
            <a:r>
              <a:rPr lang="ru-RU" dirty="0" smtClean="0"/>
              <a:t>Процесс </a:t>
            </a:r>
            <a:r>
              <a:rPr lang="ru-RU" dirty="0"/>
              <a:t>становления инклюзивного образования находится в стадии формирования, возникает масса вопросов по тому, как будет он проходить, какие условия необходимы для его успешной реализации, какие риски возникнут, и каковы возможные пути решения этой проблемы.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создание адаптивной образовательной среды, обеспечивающей удовлетворение как общих, так и особых образовательных потребностей ребенка с ОВЗ;</a:t>
            </a:r>
          </a:p>
          <a:p>
            <a:r>
              <a:rPr lang="ru-RU" dirty="0" smtClean="0"/>
              <a:t>обеспечение личностно-ориентированного подхода к ребенку с ОВЗ с учетом возрастных и индивидуальных особенностей и особых образовательных потребностей; 1</a:t>
            </a:r>
          </a:p>
          <a:p>
            <a:r>
              <a:rPr lang="ru-RU" dirty="0" smtClean="0"/>
              <a:t>обеспечение грамотного и своевременного психолого-педагогического сопровождения процесса интеграции детей с ОВЗ в образовательную и социальную среду;</a:t>
            </a:r>
          </a:p>
          <a:p>
            <a:r>
              <a:rPr lang="ru-RU" dirty="0" smtClean="0"/>
              <a:t>координация и взаимодействие специалистов разного профиля и родителей, вовлеченных в процессе образования;</a:t>
            </a:r>
          </a:p>
          <a:p>
            <a:r>
              <a:rPr lang="ru-RU" dirty="0" smtClean="0"/>
              <a:t>повышение профессиональной компетентности педагогов в вопросах обучения и развития детей с ОВЗ различной специфики и выраженности;</a:t>
            </a:r>
          </a:p>
          <a:p>
            <a:r>
              <a:rPr lang="ru-RU" dirty="0" smtClean="0"/>
              <a:t>формирование в обществе, посредством специальных программ, средств массовой информации, корректного, терпимого отношения к детям с ОВЗ.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Проблемы, препятствующие </a:t>
            </a:r>
            <a:r>
              <a:rPr lang="ru-RU" sz="2800" dirty="0" smtClean="0"/>
              <a:t>развитию инклюзивного </a:t>
            </a:r>
            <a:r>
              <a:rPr lang="ru-RU" sz="2800" dirty="0" smtClean="0"/>
              <a:t>образования в ДОО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Необходимо  совершенствовать  нормативно - правовую базу инклюзивного образования детей с ОВЗ на федеральном и региональном уровнях.</a:t>
            </a:r>
          </a:p>
          <a:p>
            <a:r>
              <a:rPr lang="ru-RU" dirty="0" smtClean="0"/>
              <a:t>Недостаточное финансирование  образовательных учреждений также затрудняет процесс инклюзивного образования, так как требуются дополнительные средства на усовершенствование материально- технической базы, привлечение специалистов различных профилей.</a:t>
            </a:r>
          </a:p>
          <a:p>
            <a:r>
              <a:rPr lang="ru-RU" dirty="0" smtClean="0"/>
              <a:t>Одна из главных проблем, препятствующих развитию инклюзивного образования - это отсутствие специализированных программ, разработанных с учетом государственных стандартов, их организационное и методическое обеспечение.</a:t>
            </a:r>
          </a:p>
          <a:p>
            <a:r>
              <a:rPr lang="ru-RU" dirty="0" smtClean="0"/>
              <a:t>А также, достаточно существенным  препятствием является отношение к людям с инвалидностью в российском обществе. Наблюдения показывают, что наше общество сегодня не готово принимать детей с ОВЗ.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Риски реализации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формальная </a:t>
            </a:r>
            <a:r>
              <a:rPr lang="ru-RU" dirty="0" smtClean="0"/>
              <a:t>инклюзия – реализация права на общее образование детей с ОВЗ формально, поверхностно, на словах, когда детей с ОВЗ принимают в общеобразовательные  учреждения, не создав условий для инклюзии; </a:t>
            </a:r>
          </a:p>
          <a:p>
            <a:r>
              <a:rPr lang="ru-RU" dirty="0" smtClean="0"/>
              <a:t>- так называемая «волевая» инклюзия – массовый переход к инклюзивному обучению по единому плану и принципам, без учета специфики образовательного учреждения, без подготовки участников образовательного процесса;</a:t>
            </a:r>
          </a:p>
          <a:p>
            <a:r>
              <a:rPr lang="ru-RU" dirty="0" smtClean="0"/>
              <a:t>- так называемая «гипертрофированная» инклюзия, акцентированная на ограничениях и сложностях обучения и социализации</a:t>
            </a:r>
            <a:r>
              <a:rPr lang="en-US" dirty="0" smtClean="0"/>
              <a:t>  </a:t>
            </a:r>
            <a:r>
              <a:rPr lang="ru-RU" dirty="0" smtClean="0"/>
              <a:t>детей с ОВЗ, при которой осуществляется чрезмерная забота о детях с ОВЗ,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раннее выявление детей с отклонениями в развитии, своевременная профилактическая и коррекционная помощь помогают улучшить качество жизни ребенка, предотвратить ограничения деятельности и следовательно способствовать более успешной интеграции детей с ограниченными возможностями здоровья в жизнь общества.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</TotalTime>
  <Words>394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Бельских Ольга Леонидовна, Педагог – психолог МБДОУ № 169 </vt:lpstr>
      <vt:lpstr>Актуальность </vt:lpstr>
      <vt:lpstr>Цели и задачи</vt:lpstr>
      <vt:lpstr>Проблемы, препятствующие развитию инклюзивного образования в ДОО</vt:lpstr>
      <vt:lpstr>Риски реализации</vt:lpstr>
      <vt:lpstr>вывод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Бельских Ольга Леонидовна</dc:title>
  <dc:creator>Ludmila</dc:creator>
  <cp:lastModifiedBy>Ludmila</cp:lastModifiedBy>
  <cp:revision>2</cp:revision>
  <dcterms:created xsi:type="dcterms:W3CDTF">2015-10-21T03:14:02Z</dcterms:created>
  <dcterms:modified xsi:type="dcterms:W3CDTF">2015-10-21T03:33:55Z</dcterms:modified>
</cp:coreProperties>
</file>