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69" r:id="rId5"/>
    <p:sldId id="271" r:id="rId6"/>
    <p:sldId id="272" r:id="rId7"/>
    <p:sldId id="262" r:id="rId8"/>
    <p:sldId id="274" r:id="rId9"/>
    <p:sldId id="267" r:id="rId10"/>
    <p:sldId id="273" r:id="rId11"/>
    <p:sldId id="268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3" r:id="rId20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400" b="0" i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светового стола - песочницы в коррекционной работе с детьми с ТНР»</a:t>
            </a:r>
            <a:endParaRPr lang="ru-RU" sz="4400" b="0" i="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детский сад №169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Мельникова Мария Николаевна 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 МБДОУ детский сад №169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Бельских Ольга Леонидовна</a:t>
            </a:r>
            <a:endParaRPr lang="ru-RU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0800000">
            <a:off x="835025" y="1012825"/>
            <a:ext cx="2971800" cy="3657600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Страшилки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ru-RU" dirty="0" smtClean="0"/>
              <a:t>Колесница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0800000">
            <a:off x="4600575" y="533399"/>
            <a:ext cx="3008094" cy="3702269"/>
          </a:xfrm>
        </p:spPr>
      </p:pic>
    </p:spTree>
    <p:extLst>
      <p:ext uri="{BB962C8B-B14F-4D97-AF65-F5344CB8AC3E}">
        <p14:creationId xmlns:p14="http://schemas.microsoft.com/office/powerpoint/2010/main" xmlns="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Настроение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Ласковый песок</a:t>
            </a:r>
            <a:endParaRPr lang="ru-RU" sz="20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7343775" y="220663"/>
            <a:ext cx="3200400" cy="4800600"/>
          </a:xfrm>
        </p:spPr>
      </p:pic>
    </p:spTree>
    <p:extLst>
      <p:ext uri="{BB962C8B-B14F-4D97-AF65-F5344CB8AC3E}">
        <p14:creationId xmlns:p14="http://schemas.microsoft.com/office/powerpoint/2010/main" xmlns="" val="193221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индивидуальной практике можно применить песочницу, когда уже поставлен звук и его следующий этап – автоматизация.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2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75013" y="1752600"/>
            <a:ext cx="5638800" cy="42291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этапе ввода звука в слоги можем проговаривать слог, рисуя при  этом кружочки или любые другие символы, которые выберет ребёнок.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32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3607103" y="1485009"/>
            <a:ext cx="4926245" cy="418072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картинки на заданный звук и попросить ребёнка выбрать 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326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660493" y="2381144"/>
            <a:ext cx="4471052" cy="3353289"/>
          </a:xfrm>
        </p:spPr>
      </p:pic>
      <p:pic>
        <p:nvPicPr>
          <p:cNvPr id="7" name="Содержимое 6" descr="IMG_326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6411921" y="2228113"/>
            <a:ext cx="4405248" cy="364683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поиграть с ССК на световом столе.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326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254824" y="1716683"/>
            <a:ext cx="4954587" cy="4647252"/>
          </a:xfrm>
        </p:spPr>
      </p:pic>
      <p:pic>
        <p:nvPicPr>
          <p:cNvPr id="7" name="Содержимое 6" descr="IMG_326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6567378" y="1995384"/>
            <a:ext cx="4844829" cy="410403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грамоте: печатаем букву и называем  какая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она-гласная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согласная (цветом подтверждаем).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327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386547" y="2033534"/>
            <a:ext cx="4596250" cy="3983017"/>
          </a:xfrm>
        </p:spPr>
      </p:pic>
      <p:pic>
        <p:nvPicPr>
          <p:cNvPr id="7" name="Содержимое 6" descr="IMG_327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6488672" y="2011568"/>
            <a:ext cx="4594659" cy="399402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Напечатай своё имя или дорисуй на что похожа буква.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328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192453" y="2089606"/>
            <a:ext cx="4570370" cy="3551696"/>
          </a:xfrm>
        </p:spPr>
      </p:pic>
      <p:pic>
        <p:nvPicPr>
          <p:cNvPr id="7" name="Содержимое 6" descr="IMG_328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6326332" y="1980906"/>
            <a:ext cx="4546120" cy="381058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6266" y="2077529"/>
            <a:ext cx="7483567" cy="302068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3" y="693683"/>
            <a:ext cx="10058402" cy="641131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0" i="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4" y="1397479"/>
            <a:ext cx="10058400" cy="5227608"/>
          </a:xfrm>
        </p:spPr>
        <p:txBody>
          <a:bodyPr>
            <a:noAutofit/>
          </a:bodyPr>
          <a:lstStyle/>
          <a:p>
            <a:pPr marL="0" indent="0" algn="just">
              <a:buClr>
                <a:srgbClr val="9A5315"/>
              </a:buCl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подтверждает,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функционирование системы образования без внедрения информационных технологий и новинок  невозможно. Информационный век делает актуальной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интеграцию технических  достижений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образования. Это способствует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решению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методов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традиционного обучения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новинок.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образовательных проектов сегодня особенно актуальны мультимедийные, интерактивные, мобильные, беспроводные технологии.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стол сочетает в себе традиционные формы работы  с песочницей и световой подсветкой. В  своей работе его  могут использовать учителя-логопеды, педагог-психолог, воспитатели групп детей с ТНР.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endParaRPr lang="ru-RU" sz="2800" b="0" dirty="0">
              <a:solidFill>
                <a:srgbClr val="9A5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622924" y="210207"/>
            <a:ext cx="357352" cy="488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630619"/>
            <a:ext cx="10404737" cy="4376387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 песком на световых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столах - песочницах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сочетают коррекционные и развивающие технологии. Они помогают поставить перед детьми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различного рода задачи, например: творческую задачу,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придумать, сочинить, сделать что-то самостоятельно.  Используется  «язык» визуальной и пластической экспрессии, что особенно подходит для детей 5–7 лет с общим недоразвитием речи (ОНР). Это дети, которые посещают группу компенсирующей направленности детского сада и часто не могут выразить словами свое эмоциональное состояние.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284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381186" y="0"/>
            <a:ext cx="52552" cy="3505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473" y="677918"/>
            <a:ext cx="10058400" cy="534188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можно проводить в индивидуальном формате, парами, подгруппами.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занятия от 20 минут (в зависимости от цели занятия и вовлеченности ребенка в процесс).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проводить как в затемненном помещении, так и при дневном освещении (зависит от желания ребенка).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очищенный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кварцевый песок.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ребенка и взрослого должны быть сухими.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5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860" y="172528"/>
            <a:ext cx="10058402" cy="8367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рисования на световом столе.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739" y="672860"/>
            <a:ext cx="10321257" cy="5805577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Песок зажимается в кулак и пропускается сквозь пальцы. Техника подходит для изображения линий.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Щепоть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Ребенок соединяет большой, средний и указательный пальцы, набирает немного песка и рассыпает его. Способ позволяет передать тона и тени.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Раскрытой ладонью ребенок разравнивает слой песка, стирает рисунок, оставляет отпечатки.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Ребенок сжимает ладонь и тыльной стороной формирует пятно на песчаном слое.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пальцами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способ позволяет создавать линии разной толщины и точки, добиваться четкости изображения. Как правило, дети начинают работать указательным пальцем. Побуждайте ребенка использовать все пальцы на обеих руках, совершать параллельные движения. Это стимулирует мозговую деятельность.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 использованием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Рисунки, линии, орнаменты создаются при помощи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гребенки (кисточки).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малыша на то, как меняется рисунок в зависимости от силы нажима.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161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108841"/>
            <a:ext cx="4060212" cy="20495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арт-терапевтические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0" i="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2133600"/>
            <a:ext cx="3840480" cy="2770631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400" b="0" i="0" dirty="0" smtClean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Знакомство.</a:t>
            </a:r>
          </a:p>
          <a:p>
            <a:pPr marL="0" indent="0" algn="l" defTabSz="914400">
              <a:spcBef>
                <a:spcPts val="1800"/>
              </a:spcBef>
              <a:buNone/>
            </a:pPr>
            <a:r>
              <a:rPr lang="ru-RU" sz="2400" dirty="0" smtClean="0">
                <a:solidFill>
                  <a:srgbClr val="9A53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рассказываем ребенку по каким правилам мы играем, рисуем песком.</a:t>
            </a:r>
            <a:endParaRPr lang="ru-RU" sz="2400" b="0" i="0" dirty="0">
              <a:solidFill>
                <a:srgbClr val="9A53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1522413" y="346075"/>
            <a:ext cx="4572000" cy="5943600"/>
          </a:xfrm>
        </p:spPr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0546" y="258292"/>
            <a:ext cx="3840480" cy="210312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арт-терапевтические упражнения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03402" y="2010501"/>
            <a:ext cx="3840480" cy="31921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представить, что он находится на берегу моря в солнечный день, песчинки щекочут ладони, слышен плеск волн, вокруг тишина. Пусть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потрогает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песок, на глубоком вдохе наберет горсть и как можно сильнее сожмет пальцы. На выдохе ребенок постепенно высыпает песок и расслабляется.</a:t>
            </a:r>
          </a:p>
          <a:p>
            <a:pPr algn="just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тактильной чувствительности, регуляция мышечного напряжения, развитие самоконтроля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812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0800000">
            <a:off x="6543675" y="1020763"/>
            <a:ext cx="4800600" cy="32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199"/>
            <a:ext cx="4368980" cy="1962807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 картинку</a:t>
            </a:r>
          </a:p>
          <a:p>
            <a:pPr algn="just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с помощью песка на световом столе круги, квадраты, треугольники и попросите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картинку так, чтобы получилось солнышко, мяч, домик, флажок, кусочек сыра.</a:t>
            </a:r>
          </a:p>
          <a:p>
            <a:pPr algn="just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</a:t>
            </a:r>
            <a:r>
              <a:rPr lang="ru-RU" sz="2900" dirty="0"/>
              <a:t>ия.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962806"/>
          </a:xfrm>
        </p:spPr>
        <p:txBody>
          <a:bodyPr>
            <a:normAutofit fontScale="77500" lnSpcReduction="2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сказочной стране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ребенок пофантазирует и нарисует на световом столе сказочное королевство. Дайте юному затейнику время для творчества, а затем попросите рассказать, как называется страна, кто в ней живет, какой характер у этих персонажей, какие события происходят в сказке.</a:t>
            </a:r>
          </a:p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0800000">
            <a:off x="6543675" y="1020763"/>
            <a:ext cx="4800600" cy="32004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В походе.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Избушка Бабы-Яги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4010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453</Words>
  <Application>Microsoft Office PowerPoint</Application>
  <PresentationFormat>Произвольный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Nature Illustration 16x9</vt:lpstr>
      <vt:lpstr>«Использование светового стола - песочницы в коррекционной работе с детьми с ТНР»</vt:lpstr>
      <vt:lpstr>Актуальность</vt:lpstr>
      <vt:lpstr>Слайд 3</vt:lpstr>
      <vt:lpstr>Слайд 4</vt:lpstr>
      <vt:lpstr>Техники рисования на световом столе. </vt:lpstr>
      <vt:lpstr>Игры и арт-терапевтические упражнения   </vt:lpstr>
      <vt:lpstr>Игры и арт-терапевтические упражнения  </vt:lpstr>
      <vt:lpstr>Слайд 8</vt:lpstr>
      <vt:lpstr>Слайд 9</vt:lpstr>
      <vt:lpstr>Слайд 10</vt:lpstr>
      <vt:lpstr>Слайд 11</vt:lpstr>
      <vt:lpstr>В индивидуальной практике можно применить песочницу, когда уже поставлен звук и его следующий этап – автоматизация.</vt:lpstr>
      <vt:lpstr>На этапе ввода звука в слоги можем проговаривать слог, рисуя при  этом кружочки или любые другие символы, которые выберет ребёнок. </vt:lpstr>
      <vt:lpstr>Подобрать картинки на заданный звук и попросить ребёнка выбрать их.</vt:lpstr>
      <vt:lpstr>Можно поиграть с ССК на световом столе.</vt:lpstr>
      <vt:lpstr>Обучение грамоте: печатаем букву и называем  какая она-гласная или согласная (цветом подтверждаем).</vt:lpstr>
      <vt:lpstr>Напечатай своё имя или дорисуй на что похожа буква.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/>
  <cp:lastModifiedBy/>
  <cp:revision>2</cp:revision>
  <dcterms:created xsi:type="dcterms:W3CDTF">2016-02-15T18:30:57Z</dcterms:created>
  <dcterms:modified xsi:type="dcterms:W3CDTF">2022-12-20T09:11:24Z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