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508B77-A7D0-49BB-A862-14B1AF2A3302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28E8F3-688E-47CE-BBEB-7E9752DE80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Документация </a:t>
            </a:r>
            <a:br>
              <a:rPr lang="ru-RU" dirty="0" smtClean="0"/>
            </a:br>
            <a:r>
              <a:rPr lang="ru-RU" dirty="0" smtClean="0"/>
              <a:t>учителя-логопеда ДОУ по ФГОС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23-04-04_10-07-3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8820472" cy="630244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0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       Документация  учителя-логопеда ДОУ по ФГОС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 учителя-логопеда ДОУ по ФГОС</dc:title>
  <dc:creator>Irina</dc:creator>
  <cp:lastModifiedBy>Irina</cp:lastModifiedBy>
  <cp:revision>4</cp:revision>
  <dcterms:created xsi:type="dcterms:W3CDTF">2023-04-04T01:33:29Z</dcterms:created>
  <dcterms:modified xsi:type="dcterms:W3CDTF">2023-04-04T02:13:09Z</dcterms:modified>
</cp:coreProperties>
</file>