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7B20-CA18-4FED-AE51-7ADA6649E33A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6C04-376D-4572-8614-2BC644E486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Денис\Мои документы\алгоритмы для кубика рубика\з-ж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Денис\Мои документы\алгоритмы для кубика рубика\з-ж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Денис\Мои документы\алгоритмы для кубика рубика\з-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Денис</cp:lastModifiedBy>
  <cp:revision>1</cp:revision>
  <dcterms:created xsi:type="dcterms:W3CDTF">2020-04-26T17:39:56Z</dcterms:created>
  <dcterms:modified xsi:type="dcterms:W3CDTF">2020-04-26T17:43:20Z</dcterms:modified>
</cp:coreProperties>
</file>